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4"/>
    <p:sldMasterId id="2147483694" r:id="rId5"/>
    <p:sldMasterId id="2147483695" r:id="rId6"/>
    <p:sldMasterId id="214748369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6EC6E79-3AFD-47CF-954E-2F31F1E0C6A0}">
  <a:tblStyle styleId="{26EC6E79-3AFD-47CF-954E-2F31F1E0C6A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B4EDB99-2E90-4756-8B60-DEF462E2CED1}"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84" Type="http://schemas.openxmlformats.org/officeDocument/2006/relationships/slide" Target="slides/slide76.xml"/><Relationship Id="rId83" Type="http://schemas.openxmlformats.org/officeDocument/2006/relationships/slide" Target="slides/slide75.xml"/><Relationship Id="rId42" Type="http://schemas.openxmlformats.org/officeDocument/2006/relationships/slide" Target="slides/slide34.xml"/><Relationship Id="rId86" Type="http://schemas.openxmlformats.org/officeDocument/2006/relationships/slide" Target="slides/slide78.xml"/><Relationship Id="rId41" Type="http://schemas.openxmlformats.org/officeDocument/2006/relationships/slide" Target="slides/slide33.xml"/><Relationship Id="rId85" Type="http://schemas.openxmlformats.org/officeDocument/2006/relationships/slide" Target="slides/slide77.xml"/><Relationship Id="rId44" Type="http://schemas.openxmlformats.org/officeDocument/2006/relationships/slide" Target="slides/slide36.xml"/><Relationship Id="rId88" Type="http://schemas.openxmlformats.org/officeDocument/2006/relationships/slide" Target="slides/slide80.xml"/><Relationship Id="rId43" Type="http://schemas.openxmlformats.org/officeDocument/2006/relationships/slide" Target="slides/slide35.xml"/><Relationship Id="rId87" Type="http://schemas.openxmlformats.org/officeDocument/2006/relationships/slide" Target="slides/slide79.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31" Type="http://schemas.openxmlformats.org/officeDocument/2006/relationships/slide" Target="slides/slide23.xml"/><Relationship Id="rId75" Type="http://schemas.openxmlformats.org/officeDocument/2006/relationships/slide" Target="slides/slide67.xml"/><Relationship Id="rId30" Type="http://schemas.openxmlformats.org/officeDocument/2006/relationships/slide" Target="slides/slide22.xml"/><Relationship Id="rId74" Type="http://schemas.openxmlformats.org/officeDocument/2006/relationships/slide" Target="slides/slide66.xml"/><Relationship Id="rId33" Type="http://schemas.openxmlformats.org/officeDocument/2006/relationships/slide" Target="slides/slide25.xml"/><Relationship Id="rId77" Type="http://schemas.openxmlformats.org/officeDocument/2006/relationships/slide" Target="slides/slide69.xml"/><Relationship Id="rId32" Type="http://schemas.openxmlformats.org/officeDocument/2006/relationships/slide" Target="slides/slide24.xml"/><Relationship Id="rId76" Type="http://schemas.openxmlformats.org/officeDocument/2006/relationships/slide" Target="slides/slide68.xml"/><Relationship Id="rId35" Type="http://schemas.openxmlformats.org/officeDocument/2006/relationships/slide" Target="slides/slide27.xml"/><Relationship Id="rId79" Type="http://schemas.openxmlformats.org/officeDocument/2006/relationships/slide" Target="slides/slide71.xml"/><Relationship Id="rId34" Type="http://schemas.openxmlformats.org/officeDocument/2006/relationships/slide" Target="slides/slide26.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5b42ebea0d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5b42ebea0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develop an idea! Today you need a chromebook or laptop, your painting booklet, your brushes and pencils, your palette, and two containers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zhvilluar një ide! Sot ju nevojitet një Chromebook ose laptop, broshura juaj e pikturës, furçat dhe lapsat tuaja, paleta juaj dhe dy enë plot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ሀሳብ ለማዳበር ጊዜው አሁን ነው! ዛሬ ክሮምቡክ ወይም ላፕቶፕ፣ የስዕልዎ ቡክሌት፣ የእርስዎ ብሩሾች እና እርሳሶች፣ የእርስዎ ቤተ-ስዕል እና ሁለት ኮንቴይነሮች በውሃ የተሞላ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فكرة! اليوم، أنت بحاجة إلى جهاز كروم بوك أو كمبيوتر محمول، وكتيب الرسم، وفرشاتك وأقلامك، ولوحة الألوان، ووعائين مليئين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գաղափար մշակելու։ Այսօր ձեզ անհրաժեշտ է Chromebook կամ նոութբուք, ձեր նկարչական գրքույկը, վրձիններն ու մատիտները, ձեր պալիտրան և ջրով լի երկու տարա։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una idea! Avui necessiteu un Chromebook o un ordinador portàtil, el vostre quadern de pintura, els vostres pinzells i llapis, la vostra paleta i dos recipients plens d'aigua.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是时候构思了！今天你需要一台 Chromebook 或笔记本电脑、你的绘画手册、你的画笔和铅笔、你的调色板，以及两个装满水的容器。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een ​​idee te ontwikkelen! Vandaag heb je een Chromebook of laptop, je schilderboekje, je penselen en potloden, je palet en twee emmers vol water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یه ایده رو پرورش بدی! امروز به یه کروم‌بوک یا لپ‌تاپ، دفترچه نقاشی‌ات، قلم‌موها و مدادهات، پالت رنگت و دو ظرف پر از آب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une idée ! Aujourd'hui, vous aurez besoin d'un Chromebook ou d'un ordinateur portable, de votre cahier de peinture, de vos pinceaux et crayons, de votre palette et de deux récipients remplis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eine Idee zu entwickeln! Heute brauchst du ein Chromebook oder Laptop, dein Malheft, deine Pinsel und Stifte, deine Palette und zwei Behälter voll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વિચાર વિકસાવવાનો સમય આવી ગયો છે! આજે તમારે એક ક્રોમબુક અથવા લેપટોપ, તમારી પેઇન્ટિંગ બુકલેટ, તમારા બ્રશ અને પેન્સિલો, તમારી પેલેટ અને પાણીથી ભરેલા બે કન્ટેનરની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आइडिया विकसित करने का समय आ गया है! आज आपको एक क्रोमबुक या लैपटॉप, अपनी पेंटिंग बुकलेट, ब्रश और पेंसिल, पैलेट और पानी से भरे दो बर्तन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un'idea! Oggi ti serviranno un Chromebook o un computer portatile, il tuo quaderno di pittura, pennelli e matite, la tavolozza e due contenitori pieni d'acqua.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アイデアを練る時間です！今日必要なのは、Chromebookまたはノートパソコン、絵本、筆と鉛筆、パレット、そして水を入れた容器2つです。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떠올릴 시간입니다! 오늘은 크롬북이나 노트북, 그림책, 붓과 연필, 팔레트, 그리고 물이 가득 든 용기 두 개가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ramanek pêş bixin! Îro hûn hewceyê chromebook an laptopek, pirtûka we ya boyaxkirinê, firçe û qelemên we, paleta we û du konteynerên tijî av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mengembangkan idea! Hari ini anda memerlukan chromebook atau komputer riba, buku kecil lukisan anda, berus dan pensel anda, palet anda dan dua bekas berisi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ആശയം വികസിപ്പിക്കാനുള്ള സമയമായി! ഇന്ന് നിങ്ങൾക്ക് ഒരു ക്രോംബുക്ക് അല്ലെങ്കിൽ ലാപ്‌ടോപ്പ്, നിങ്ങളുടെ പെയിന്റിംഗ് ബുക്ക്‌ലെറ്റ്, നിങ്ങളുടെ ബ്രഷുകളും പെൻസിലുകളും, നിങ്ങളുടെ പാലറ്റ്, വെള്ളം നിറച്ച രണ്ട് പാത്രങ്ങൾ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 गर्ने समय हो! आज तपाईंलाई एउटा क्रोमबुक वा ल्यापटप, तपाईंको चित्रकला पुस्तिका, तपाईंको ब्रश र पेन्सिल, तपाईंको प्यालेट, र पानीले भरिएका दुई कन्टेनरहरू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یوې مفکورې د پراختیا لپاره وخت دی! نن تاسو یو کروم بوک یا لیپ ټاپ، د رنګ کولو کتابچه، برشونه او پنسلونه، خپل پالټ، او دوه کانتینرونه چې له اوبو ډک وي،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desenvolver uma ideia! Hoje você precisa de um Chromebook ou laptop, seu caderno de pintura, seus pincéis e lápis, sua paleta e dois recipientes cheios de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ਵਿਚਾਰ ਵਿਕਸਤ ਕਰਨ ਦਾ ਸਮਾਂ! ਅੱਜ ਤੁਹਾਨੂੰ ਇੱਕ ਕਰੋਮਬੁੱਕ ਜਾਂ ਲੈਪਟਾਪ, ਆਪਣੀ ਪੇਂਟਿੰਗ ਕਿਤਾਬਚਾ, ਆਪਣੇ ਬੁਰਸ਼ ਅਤੇ ਪੈਨਸਿਲ, ਆਪਣੀ ਪੈਲੇਟ, ਅਤੇ ਪਾਣੀ ਨਾਲ ਭਰੇ ਦੋ ਡੱਬਿਆਂ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 развивать идею! Сегодня вам понадобится хромбук или ноутбук, буклет с образцами рисования, кисти и карандаши, палитра и две ёмкости с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идеју! Данас вам је потребан Chromebook или лаптоп, ваша сликарска брошура, ваше четкице и оловке, ваша палета и две посуде пуне воде.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lagu horumariyo fikrad! Maanta waxaad u baahan tahay buug-chrome ama laptop, buug-yarahaaga rinjiyeynta, burushka iyo qalin-qoritaannadaada, palette-gaaga, iyo laba weel oo biyo ka buuxaan.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desarrollar una idea! Hoy necesitas una Chromebook o laptop, tu cuaderno de pintura, tus pinceles y lápices, tu paleta y dos recipientes llenos de agua.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Waktosna pikeun ngembangkeun ide! Ayeuna anjeun peryogi chromebook atanapi laptop, buklet lukisan anjeun, sikat sareng pensil anjeun, palette anjeun, sareng dua wadah anu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wazo! Leo unahitaji chromebook au kompyuta ndogo, kijitabu chako cha uchoraji, brashi na penseli zako, palette yako, na vyombo viwili vilivyojaa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utveckla en idé! Idag behöver du en Chromebook eller bärbar dator, ditt målarhäfte, dina penslar och pennor, din palett och två behållare fulla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para bumuo ng ideya! Ngayon kailangan mo ng chromebook o laptop, iyong buklet ng pagpipinta, iyong mga brush at lapis, iyong palette, at dalawang lalagyang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யோசனையை உருவாக்க வேண்டிய நேரம் இது! இன்று உங்களுக்கு ஒரு குரோம்புக் அல்லது மடிக்கணினி, உங்கள் ஓவியக் கையேடு, உங்கள் தூரிகைகள் மற்றும் பென்சில்கள், உங்கள் தட்டு மற்றும் தண்ணீர் நிறைந்த இரண்டு கொள்கலன்கள்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ถึงเวลาคิดไอเดียแล้ว! วันนี้คุณต้องมี Chromebook หรือแล็ปท็อป สมุดวาดภาพ พู่กันและดินสอ จานสี และภาชนะใส่น้ำสองใบ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fikir geliştirmenin zamanı geldi! Bugün bir Chromebook veya dizüstü bilgisayara, resim kitapçığınıza, fırçalarınıza ve kalemlerinize, paletinize ve suyla dolu iki kaba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розробити ідею! Сьогодні вам знадобиться Chromebook або ноутбук, ваш буклет з малюванням, ваші пензлі та олівці, ваша палітра та дві ємності, повні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خیال تیار کرنے کا وقت! آج آپ کو ایک کروم بک یا لیپ ٹاپ، آپ کی پینٹنگ بکلیٹ، آپ کے برش اور پنسل، آپ کی پیلیٹ، اور پانی سے بھرے دو کنٹینرز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Hôm nay bạn cần một chiếc Chromebook hoặc máy tính xách tay, tập sách vẽ, cọ và bút chì, bảng màu và hai bình đựng đầy nước.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90d186ccc6_4_4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90d186ccc6_4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11/14/2025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Make a new slide so your teacher will detect it.</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Bëni një diapozitiv të ri në mënyrë që mësuesi/ja juaj ta dallojë atë.</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አስተማሪዎ እንዲያገኘው አዲስ ስላይድ ይስሩ።</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قم بإنشاء شريحة جديدة حتى يتمكن معلمك من اكتشافها.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Ստեղծեք նոր սլայդ, որպեսզի ուսուցիչը նկատի այն։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 una nova diapositiva perquè el professor la detecti.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制作一张新幻灯片，以便老师能够看到。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Maak een nieuwe dia, zodat je docent deze kan detecteren.</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یک اسلاید جدید درست کنید تا معلم شما آن را تشخیص دهد.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Créez une nouvelle diapositive pour que votre professeur puisse la détecter.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Erstelle eine neue Folie, damit dein Lehrer sie erkennt.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એક નવી સ્લાઇડ બનાવો જેથી તમારા શિક્ષક તેને શોધી શકે.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एक नई स्लाइड बनाएं ताकि आपके शिक्षक उसे पहचान सकें।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 una nuova diapositiva in modo che l'insegnante possa rilevarla.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先生が認識できるように新しいスライドを作成してください。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선생님이 발견할 수 있도록 새로운 슬라이드를 만드세요.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Slaytek nû çêke da ku mamosteyê te wê tesbît bike.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Buat slaid baharu supaya guru anda akan mengesannya.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നിങ്ങളുടെ അധ്യാപകന് അത് കണ്ടെത്താൻ കഴിയുന്ന തരത്തിൽ ഒരു പുതിയ സ്ലൈഡ് നിർമ്മിക്കുക.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तपाईंको शिक्षकले पत्ता लगाउने गरी नयाँ स्लाइड बनाउनुहोस्।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یو نوی سلایډ جوړ کړئ ترڅو ستاسو ښوونکی یې ومومي.</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a34c665daf_0_5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a34c665daf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90d186ccc6_4_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90d186ccc6_4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11/14/2025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Make your collage full size. Select all your photos and drag them by the corner.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Bëjeni kolazhin në madhësi të plotë. Zgjidh të gjitha fotot dhe tërhiqini ato nga cepi.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ኮላጅዎን ሙሉ መጠን ያድርጉት። ሁሉንም ፎቶዎችዎን ይምረጡ እና ወደ ጥግ ይጎትቷቸው።</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اجعل مجموعتك بحجمها الكامل. حدد جميع صورك واسحبها من الزاوية.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Դարձրեք ձեր կոլաժը լրիվ չափի։ Ընտրեք ձեր բոլոր լուսանկարները և քաշեք դրանք անկյունից։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Fes el collage a mida completa. Selecciona totes les fotos i arrossega-les per la cantonada.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将拼贴画调整到全尺寸。选中所有照片，然后拖动它们的角点。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Maak je collage op ware grootte. Selecteer al je foto's en sleep ze naar de hoek.</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کلاژ خود را در اندازه کامل قرار دهید. تمام عکس‌های خود را انتخاب کنید و آنها را به گوشه بکشید.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Créez votre collage en pleine résolution. Sélectionnez toutes vos photos et faites-les glisser par un coin.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Stelle deine Collage in voller Größe ein. Wähle alle Fotos aus und ziehe sie an den Ecken auseinander.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તમારા કોલાજને પૂર્ણ કદમાં બનાવો. તમારા બધા ફોટા પસંદ કરો અને તેમને ખૂણામાં ખેંચો.</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अपने कोलाज को पूर्ण आकार में बनाएँ। अपनी सभी तस्वीरें चुनें और उन्हें कोने से खींचें।</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 il tuo collage a grandezza naturale. Seleziona tutte le foto e trascinale dagli angoli.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コラージュをフルサイズにします。すべての写真を選択し、角をドラッグします。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콜라주를 원본 크기로 만드세요. 모든 사진을 선택하고 모서리를 잡고 드래그하세요.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Kolaja xwe bi mezinahiya tam bike. Hemû wêneyên xwe hilbijêre û wan bi quncikê bikşîne.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Jadikan kolaj anda bersaiz penuh. Pilih semua foto anda dan seretnya ke sudut.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നിങ്ങളുടെ കൊളാഷ് പൂർണ്ണ വലുപ്പത്തിലാക്കുക. നിങ്ങളുടെ എല്ലാ ഫോട്ടോകളും തിരഞ്ഞെടുത്ത് മൂലയിലൂടെ വലിച്ചിടുക.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आफ्नो कोलाजलाई पूर्ण आकारमा बनाउनुहोस्। आफ्ना सबै तस्बिरहरू चयन गर्नुहोस् र तिनीहरूलाई कुनामा तान्नुहोस्।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خپل کولیج بشپړ اندازه کړئ. خپل ټول عکسونه غوره کړئ او کونج ته یې کش کړئ.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Faça sua colagem em tamanho real. Selecione todas as suas fotos e arraste-as pelo canto.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ਆਪਣੇ ਕੋਲਾਜ ਨੂੰ ਪੂਰਾ ਆਕਾਰ ਦਿਓ। ਆਪਣੀਆਂ ਸਾਰੀਆਂ ਫੋਟੋਆਂ ਚੁਣੋ ਅਤੇ ਉਹਨਾਂ ਨੂੰ ਕੋਨੇ ਤੋਂ ਘਸੀਟੋ।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Сделайте коллаж в полный размер. Выберите все фотографии и перетащите их за угол.</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Направите колаж пуне величине. Изаберите све фотографије и превуците их за углове.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Ka dhig koleejkaaga cabbir buuxa. Dooro dhammaan sawiradaada oo gees gees u jiid.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 tu collage a tamaño completo. Selecciona todas tus fotos y arrástralas desde una esquina.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Jieun kolase anjeun ukuran pinuh. Pilih sadaya poto anjeun sareng sered ka juru.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Ifanye kolagi yako iwe na ukubwa kamili. Chagua picha zako zote na uziburute kwa kona.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Gör ditt collage i full storlek. Markera alla dina foton och dra dem i hörnet.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Gawing buong laki ang iyong collage. Piliin ang lahat ng iyong larawan at i-drag ang mga ito sa sulok.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உங்கள் படத்தொகுப்பை முழு அளவில் ஆக்குங்கள். உங்கள் எல்லா புகைப்படங்களையும் தேர்ந்தெடுத்து மூலையில் இழுக்கவும்.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สร้างภาพคอลลาจของคุณให้มีขนาดเต็ม เลือกภาพทั้งหมดแล้วลากไปที่มุม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Kolajınızı tam boyutta oluşturun. Tüm fotoğraflarınızı seçin ve köşelerinden sürükleyin.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Зробіть колаж повнорозмірним. Виберіть усі фотографії та перетягніть їх за куточки.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اپنے کولیج کو فل سائز بنائیں۔ اپنی تمام تصاویر منتخب کریں اور انہیں کونے سے گھسیٹیں۔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Làm ảnh ghép của bạn ở kích thước đầy đủ. Chọn tất cả ảnh và kéo chúng vào góc.</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90d186ccc6_4_2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90d186ccc6_4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90d186ccc6_4_2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90d186ccc6_4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11/14/2025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Make it black and white. Choose Format Options -&gt; Recolor -&gt; Grayscale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Bëjeni të zezë dhe të bardhë. Zgjidhni Opsionet e Formatit -&gt; Ringjyrosja -&gt; Shkalla e Gris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ጥቁር እና ነጭ ያድርጉት. የቅርጸት አማራጮችን ይምረጡ -&gt; እንደገና ቀለም -&gt; ግራጫ ሚዛን</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اجعله أبيض وأسود. اختر خيارات التنسيق ← إعادة التلوين ← تدرج الرمادي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Դարձրեք այն սև ու սպիտակ։ Ընտրեք Ձևաչափի ընտրանքներ -&gt; Վերագունավորում -&gt; Մոխրագույնի երանգ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Feu-ho en blanc i negre. Trieu Opcions de format -&gt; Recolorir -&gt; Escala de grisos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将其转换为黑白图像。选择“格式选项”-&gt;“重新着色”-&gt;“灰度”。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Maak het zwart-wit. Kies Opmaakopties -&gt; Kleuren wijzigen -&gt; Grijswaarden</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آن را سیاه و سفید کنید. به گزینه‌های قالب‌بندی -&gt; تغییر رنگ -&gt; خاکستری بروید.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Convertissez l'image en noir et blanc. Choisissez Options de format -&gt; Recolorer -&gt; Niveaux de gris.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Wandeln Sie es in Schwarzweiß um. Wählen Sie Formatoptionen -&gt; Neu einfärben -&gt; Graustufen.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તેને કાળો અને સફેદ બનાવો. ફોર્મેટ વિકલ્પો -&gt; ફરીથી રંગ કરો -&gt; ગ્રેસ્કેલ પસંદ કરો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इसे काले और सफ़ेद रंग में बनाएँ। फ़ॉर्मैट विकल्प -&gt; रंग बदलें -&gt; ग्रेस्केल चुनें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Rendilo bianco e nero. Scegli Opzioni formato -&gt; Ricolora -&gt; Scala di grigi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白黒にするには、「書式オプション」→「色の変更」→「グレースケール」を選択します。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흑백으로 만드세요. 서식 옵션 -&gt; 색상 변경 -&gt; 회색조를 선택하세요.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Reş û spî bike. Vebijarkên Formatê -&gt; Rengkirina Nû -&gt; Pîvana Gewr hilbijêre.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Jadikan ia hitam dan putih. Pilih Pilihan Format -&gt; Warna semula -&gt; Skala kelabu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ഇത് കറുപ്പും വെളുപ്പും ആക്കുക. ഫോർമാറ്റ് ഓപ്ഷനുകൾ -&gt; റീകളർ -&gt; ഗ്രേസ്കെയിൽ തിരഞ്ഞെടുക്കുക.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यसलाई कालो र सेतो बनाउनुहोस्। ढाँचा विकल्पहरू -&gt; पुन: रंग -&gt; ग्रेस्केल छनौट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دا تور او سپین کړئ. د فارمیټ اختیارونه -&gt; بیا رنګ کول -&gt; خړ سکیل غوره کړئ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Converta para preto e branco. Escolha Opções de Formatação -&gt; Recolorir -&gt; Tons de Cinza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ਇਸਨੂੰ ਕਾਲਾ ਅਤੇ ਚਿੱਟਾ ਬਣਾਓ। ਫਾਰਮੈਟ ਵਿਕਲਪ -&gt; ਮੁੜ ਰੰਗ -&gt; ਗ੍ਰੇਸਕੇਲ ਚੁਣੋ।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Сделайте его чёрно-белым. Выберите «Параметры формата» -&gt; «Перекрасить» -&gt; «Оттенки серого».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Направите црно-бело. Изаберите Опције формата -&gt; Промени боју -&gt; Сиве нијансе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Madow iyo caddaan ka dhig. Dooro Qaabka Ikhtiyaarka -&gt; Dib u midabaynta -&gt; Cabbirka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Conviértelo a blanco y negro. Selecciona Opciones de formato -&gt; Cambiar color -&gt; Escala de grises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Jieun hideung bodas. Pilih Format Options -&gt; Recolor -&gt; Grayscale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Fanya iwe nyeusi na nyeupe. Chagua Chaguzi za Umbizo -&gt; Rangi upya -&gt; Kijivu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Gör det svartvitt. Välj Formatalternativ -&gt; Ändra färg -&gt; Gråskala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Gawin itong itim at puti. Piliin ang Format Options -&gt; Recolor -&gt; Grayscale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கருப்பு வெள்ளையாக மாற்றவும். வடிவமைப்பு விருப்பங்கள் -&gt; மறுவண்ணம் -&gt; கிரேஸ்கேல் என்பதைத் தேர்ந்தெடுக்கவும்.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ทำให้เป็นสีขาวดำ เลือกตัวเลือกรูปแบบ -&gt; เปลี่ยนสี -&gt; โทนสีเทา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Siyah beyaz yapın. Biçim Seçenekleri -&gt; Yeniden Renklendir -&gt; Gri Tonlama'yı seçin.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Зробіть його чорно-білим. Виберіть Параметри форматування -&gt; Змінити колір -&gt; Відтінки сірого</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اسے سیاہ اور سفید بنائیں۔ فارمیٹ کے اختیارات -&gt; دوبارہ رنگ -&gt; گرے اسکیل کا انتخاب کریں۔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Chuyển sang đen trắng. Chọn Tùy chọn Định dạng -&gt; Tô màu lại -&gt; Thang độ xám</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90d186ccc6_4_3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90d186ccc6_4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90d186ccc6_4_4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90d186ccc6_4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11/14/2025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Adjust so you can see it through the thick paper. Choose Format Options -&gt; Adjustments -&gt; Brightness and Contrast</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Rregullojeni në mënyrë që ta shihni përmes letrës së trashë. Zgjidhni Opsionet e Formatit -&gt; Rregullimet -&gt; Shkëlqimi dhe Kontrasti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በወፍራም ወረቀቱ በኩል እንዲያዩት ያስተካክሉት። የቅርጸት አማራጮችን ይምረጡ -&gt; ማስተካከያዎች -&gt; ብሩህነት እና ንፅፅር</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اضبطها لتتمكن من رؤيتها من خلال الورق السميك. اختر خيارات التنسيق ← التعديلات ← السطوع والتباين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Կարգավորեք այնպես, որ այն տեսանելի լինի հաստ թղթի միջով։ Ընտրեք Ձևաչափի ընտրանքներ -&gt; Կարգավորումներ -&gt; Պայծառություն և կոնտրաստ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Ajusta-ho perquè puguis veure-ho a través del paper gruixut. Tria Opcions de format -&gt; Ajustaments -&gt; Brillantor i contrast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调整设置，以便能透过厚纸看到图像。选择“格式选项”-&gt;“调整”-&gt;“亮度与对比度”。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Pas het aan zodat je het door het dikke papier heen kunt zien. Kies Opmaakopties -&gt; Aanpassingen -&gt; Helderheid en contrast.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طوری تنظیم کنید که بتوانید آن را از پشت کاغذ ضخیم ببینید. به مسیر Format Options -&gt; Adjustments -&gt; Brightness and Contrast بروید.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Ajustez les paramètres pour que le texte soit visible à travers le papier épais. Choisissez Options de format -&gt; Réglages -&gt; Luminosité et contraste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Passen Sie die Einstellungen so an, dass das Bild durch das dicke Papier hindurch sichtbar ist. Wählen Sie dazu „Formatoptionen“ → „Anpassungen“ → „Helligkeit und Kontrast“.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જાડા કાગળમાંથી જોઈ શકાય તે રીતે ગોઠવો. ફોર્મેટ વિકલ્પો -&gt; ગોઠવણો -&gt; તેજ અને કોન્ટ્રાસ્ટ પસંદ કરો.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इसे इस तरह एडजस्ट करें कि आप इसे मोटे कागज़ के आर-पार देख सकें। फ़ॉर्मेट विकल्प -&gt; समायोजन -&gt; चमक और कंट्रास्ट चुनें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Regola in modo da poterlo vedere attraverso la carta spessa. Scegli Opzioni formato -&gt; Regolazioni -&gt; Luminosità e contrasto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厚い紙を通して見えるように調整します。「書式オプション」→「調整」→「明るさとコントラスト」を選択します。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두꺼운 종이를 통해 볼 수 있도록 조정하세요. 서식 옵션 -&gt; 조정 -&gt; 밝기 및 대비를 선택하세요.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Eyar bike da ku tu bikaribî wê di nav kaxezê stûr de bibînî. Vebijarkên Formatê -&gt; Eyarkirin -&gt; Ronahî û Kontrast hilbijêre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Laraskan supaya anda boleh melihatnya melalui kertas tebal. Pilih Pilihan Format -&gt; Pelarasan -&gt; Kecerahan dan Kontras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കട്ടിയുള്ള പേപ്പറിലൂടെ നിങ്ങൾക്ക് അത് കാണാൻ കഴിയുന്ന തരത്തിൽ ക്രമീകരിക്കുക. ഫോർമാറ്റ് ഓപ്ഷനുകൾ -&gt; ക്രമീകരണങ്ങൾ -&gt; തെളിച്ചവും ദൃശ്യതീവ്രതയും തിരഞ്ഞെടുക്കുക.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बाक्लो कागजबाट हेर्न सकियोस् भनेर समायोजन गर्नुहोस्। ढाँचा विकल्पहरू -&gt; समायोजनहरू -&gt; चमक र कन्ट्रास्ट छनौट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داسې تنظیم کړئ چې تاسو یې د غټ کاغذ له لارې وګورئ. د فارمیټ اختیارونه -&gt; تنظیمات -&gt; روښانتیا او برعکس غوره کړئ.</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Ajuste para que você consiga ver através do papel grosso. Escolha Opções de Formatação -&gt; Ajustes -&gt; Brilho e Contraste.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ਇਸ ਤਰ੍ਹਾਂ ਐਡਜਸਟ ਕਰੋ ਕਿ ਤੁਸੀਂ ਇਸਨੂੰ ਮੋਟੇ ਕਾਗਜ਼ ਵਿੱਚੋਂ ਦੇਖ ਸਕੋ। ਫਾਰਮੈਟ ਵਿਕਲਪ -&gt; ਐਡਜਸਟਮੈਂਟ -&gt; ਚਮਕ ਅਤੇ ਕੰਟ੍ਰਾਸਟ ਚੁਣੋ।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Отрегулируйте так, чтобы изображение было видно через плотную бумагу. Выберите «Параметры формата» -&gt; «Настройки» -&gt; «Яркость и контрастность».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Подесите тако да можете да га видите кроз дебели папир. Изаберите Опције формата -&gt; Подешавања -&gt; Осветљеност и контраст</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Isku hagaaji si aad uga dhex aragto warqadda qaro weyn. Dooro Qaabka Ikhtiyaarka -&gt; Hagaajinta -&gt; Iftiinka iyo Isbarbardhigga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Ajusta la configuración para que puedas verlo a través del papel grueso. Selecciona Opciones de formato -&gt; Ajustes -&gt; Brillo y contraste.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Saluyukeun sangkan anjeun bisa nempo ngaliwatan kertas kandel. Pilih Format Options -&gt; Adjustments -&gt; Brightness and Contrast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Rekebisha ili uweze kuiona kupitia karatasi nene. Chagua Chaguzi za Umbizo -&gt; Marekebisho -&gt; Mwangaza na Ulinganuzi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Justera så att du kan se det genom det tjocka pappret. Välj Formatalternativ -&gt; Justeringar -&gt; Ljusstyrka och kontrast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Ayusin para makita mo ito sa makapal na papel. Piliin ang Mga Opsyon sa Format -&gt; Mga Pagsasaayos -&gt; Liwanag at Contrast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தடிமனான காகிதத்தின் வழியாக நீங்கள் அதைப் பார்க்கும் வகையில் சரிசெய்யவும். வடிவமைப்பு விருப்பங்கள் -&gt; சரிசெய்தல்கள் -&gt; பிரகாசம் மற்றும் மாறுபாடு ஆகியவற்றைத் தேர்ந்தெடுக்கவும்.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ปรับให้มองเห็นผ่านกระดาษหนาได้ เลือกตัวเลือกรูปแบบ -&gt; การปรับแต่ง -&gt; ความสว่างและความคมชัด</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Kalın kağıdın altından görebileceğiniz şekilde ayarlayın. Biçim Seçenekleri -&gt; Ayarlamalar -&gt; Parlaklık ve Kontrast'ı seçin.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Налаштуйте так, щоб було видно крізь цупкий папір. Виберіть Параметри форматування -&gt; Налаштування -&gt; Яскравість і контрастність</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ایڈجسٹ کریں تاکہ آپ اسے موٹے کاغذ کے ذریعے دیکھ سکیں۔ فارمیٹ کے اختیارات -&gt; ایڈجسٹمنٹس -&gt; چمک اور تضاد کا انتخاب کریں۔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Điều chỉnh sao cho bạn có thể nhìn thấy nó qua lớp giấy dày. Chọn Tùy chọn Định dạng -&gt; Điều chỉnh -&gt; Độ sáng và Độ tương phản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90d186ccc6_4_3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90d186ccc6_4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a34c665daf_0_1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a34c665daf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59e8e995a3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59e8e995a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5b42ebea0d_0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5b42ebea0d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If you have not already, get 8 or more reference photos. Choose a colour scheme! Keep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Nëse nuk e keni bërë ende, merrni 8 ose më shumë foto referuese. Zgjidhni një skemë ngjyrash! Mbani miniaturat e pikturave dhe kopjet e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እስካሁን ከሌለዎት 8 ወይም ከዚያ በላይ የማጣቀሻ ፎቶዎችን ያግኙ። የቀለም ዘዴ ይምረጡ! ድንክዬዎችን እና ሻካራ ቅጂዎችን መቀባት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إذا لم تفعلوا ذلك بعد، أحضروا 8 صور مرجعية أو أكثر. اختاروا نظام ألوان! استمروا في 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Եթե դեռ չեք արել, վերցրեք 8 կամ ավելի տեղեկատու լուսանկարներ։ Ընտրեք գունային գամմա։ Պահպանեք նկարների մանրապատկերներն ու մոտավոր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Si encara no ho has fet, aconsegueix 8 o més fotos de referència. Tria una combinació de colors! Continua pintant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那么我今天应该做什么呢？如果你还没有，那就准备8张或更多的参考照片。选择一个配色方案！继续画缩略图和草稿。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Als je dat nog niet gedaan hebt, neem dan 8 of meer referentiefoto's. Kies een kleurenschema! Blijf miniaturen en kladversies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اگر هنوز این کار را نکرده‌اید، ۸ عکس مرجع یا بیشتر تهیه کنید. یک ترکیب رنگ انتخاب کنید! به نقاشی کردن عکس‌های کوچک و کپی‌های خام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Si ce n'est pas déjà fait, prenez au moins 8 photos de référence. Choisissez une palette de couleurs ! Continuez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also heute tun? Falls noch nicht geschehen, besorgen Sie sich mindestens 8 Referenzfotos. Wählen Sie ein Farbschema! Malen Sie weiterhin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જો તમારી પાસે પહેલાથી નથી, તો 8 કે તેથી વધુ સંદર્ભ ફોટા મેળવો. રંગ યોજના પસંદ કરો! થંબનેલ્સ અને રફ કોપી પેઇન્ટ કરતા 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अगर आपने अभी तक ऐसा नहीं किया है, तो आठ या उससे ज़्यादा संदर्भ तस्वीरें ले लीजिए। रंगों का चयन कीजिए! थंबनेल और रफ़ कॉपी बनाते रहिए।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Se non l'hai già fatto, procurati almeno 8 foto di riferimento. Scegli una combinazione di colori! Continua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では、今日は何をすべきでしょうか？まだなら、参考写真を8枚以上用意しましょう。配色も決めましょう！サムネイルとラフを描き続けましょう。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아직 안 했다면, 참고 사진을 8장 이상 찍어 두세요. 색 구성표도 정하고요! 썸네일과 로카피도 계속 그려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Heke we hîn nekiribe, 8 an jî zêdetir wêneyên referansê bistînin. Şêweyekî rengan hilbijêrin! Wêneyên piçûk û kopiyên neasayî yên tabloyê bihêlin.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Jika anda belum berbuat demikian, dapatkan 8 atau lebih foto rujukan. Pilih skema warna! Teruskan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നിങ്ങൾ ഇതുവരെ ചെയ്തിട്ടില്ലെങ്കിൽ, എട്ടോ അതിലധികമോ റഫറൻസ് ഫോട്ടോകൾ എടുക്കുക. ഒരു കളർ സ്കീം തിരഞ്ഞെടുക്കുക! തംബ്‌നെയിലുകളും റഫ് കോപ്പികളും വരയ്ക്കുന്നത് തുടരുക.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 यदि तपाईंले पहिले नै गर्नुभएको छैन भने, ८ वा सोभन्दा बढी सन्दर्भ तस्बिरहरू लिनुहोस्। रङ योजना छनौट गर्नुहोस्! थम्बनेल र रफ प्रतिलिपिहरू रंगाइरहनुहोस्।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که تاسو لا دمخه نه دي کړي، نو ۸ یا ډیر د حوالې عکسونه واخلئ. د رنګ سکیم غوره کړئ! د تمبیلونو او خامو کاپيونو رنګولو ته دوام ورکړئ.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Se ainda não o fez, tire 8 ou mais fotos de referência. Escolha um esquema de cores! Continue pintando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ਮੈਨੂੰ ਅੱਜ ਕੀ ਕਰਨਾ ਚਾਹੀਦਾ ਹੈ? ਜੇ ਤੁਸੀਂ ਪਹਿਲਾਂ ਨਹੀਂ ਕੀਤਾ, ਤਾਂ 8 ਜਾਂ ਵੱਧ ਸੰਦਰਭ ਫੋਟੋਆਂ ਪ੍ਰਾਪਤ ਕਰੋ। ਇੱਕ ਰੰਗ ਸਕੀਮ ਚੁਣੋ! ਥੰਬਨੇਲ ਅਤੇ ਰਫ ਕਾਪੀਆਂ ਪੇਂਟ ਕਰਦੇ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же мне заняться сегодня? Если вы ещё этого не сделали, сделайте 8 или более референсных фотографий. Выберите цветовую схему! Продолжайте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Ако већ нисте, набавите 8 или више референтних фотографија. Изаберите шему боја! Наставите да сликате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Haddii aanad hore u haysan, hel 8 ama in ka badan oo sawir tixraac ah. Dooro naqshad midab leh! Hayso rinjiyeynta sawir-gacmeedka iyo koobiyada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Si aún no lo has hecho, consigue 8 o más fotos de referencia. ¡Elige una paleta de colores! Sigue pintando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Upami anjeun henteu acan, kéngingkeun 8 atanapi langkung poto rujukan. Pilih skéma warna! Tetep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Ikiwa bado hujapata, pata picha 8 au zaidi za marejeleo. Chagua mpango wa rangi! Endelea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Om du inte redan har gjort det, skaffa 8 eller fler referensfoton. Välj ett färgschema! Fortsätt att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Kung hindi mo pa nagagawa, kumuha ng 8 o higit pang reference na larawan. Pumili ng scheme ng kulay! Panatilihin ang pagpipinta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உங்களிடம் ஏற்கனவே இல்லையென்றால், 8 அல்லது அதற்கு மேற்பட்ட குறிப்பு புகைப்படங்களைப் பெறுங்கள். ஒரு வண்ணத் திட்டத்தைத் தேர்வுசெய்க! சிறுபடங்களையும் தோராயமான நகல்களையும் வரைந்து கொண்டே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ถ้ายังไม่ได้ทำ ลองหารูปอ้างอิงอย่างน้อย 8 รูป เลือกโทนสี! วาดรูปย่อและสำเนาคร่าวๆ ไว้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Henüz yapmadıysanız, 8 veya daha fazla referans fotoğraf edinin. Bir renk şeması seçin! Küçük resimler ve taslaklar çizmeye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Тож що мені робити сьогодні? Якщо ви ще цього не зробили, зробіть 8 або більше фотографій-посилань. Виберіть кольорову схему! Продовжуйте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اگر آپ کے پاس پہلے سے نہیں ہے تو 8 یا اس سے زیادہ حوالہ جات کی تصاویر حاصل کریں۔ ایک رنگ سکیم کا انتخاب کریں! تھمب نیلز اور کھردری کاپیاں پینٹ کرتے رہیں۔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Nếu chưa làm, hãy lấy 8 ảnh tham khảo trở lên. Chọn một bảng màu! Tiếp tục tô hình thu nhỏ và bản phác thảo.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4e75ba3894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4e75ba389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527b4c49ac_0_3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527b4c49ac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38da210c9f_0_1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38da210c9f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99dc338045_0_9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99dc338045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29b5019a036_0_4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29b5019a036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EVERYONE will hand in their idea development at the end of today's class, unless they are taking it home!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GJITHÇKA do ta dorëzojë zhvillimin e idesë së tij në fund të orës së sotme, përveç nëse do ta marrë atë në shtëpi!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የዛሬው ክፍል ሲጠናቀቅ ሁሉም ሰው ሀሳቡን ወደ ቤት ካልወሰደው በስተቀር ያስተላልፋል!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سيقوم الجميع بتسليم أفكارهم المطورة في نهاية درس اليوم، ما لم يأخذوها إلى المنزل!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ԲՈԼՈՐԸ այսօրվա դասի վերջում կհանձնեն իրենց գաղափարի մշակումը, եթե միայն նրանք այն տուն չեն տանում։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TOTHOM lliurarà el seu desenvolupament d'idees al final de la classe d'avui, tret que se l'emportin a casa!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每个人都将在今天的课程结束时提交他们的想法开发，除非他们把它带回家！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IEDEREEN levert vandaag zijn/haar uitgewerkte idee in, tenzij je het mee naar huis neemt!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همه در پایان کلاس امروز، ایده‌های توسعه‌یافته خود را تحویل خواهند داد، مگر اینکه آن را به خانه ببرند!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TOUT LE MONDE remettra son développement d'idée à la fin du cours d'aujourd'hui, à moins qu'ils ne le ramènent à la maison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JEDER gibt seine Ideenentwicklung am Ende der heutigen Unterrichtsstunde ab, sofern er sie nicht mit nach Hause nimmt!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વર્ગના અંતે દરેક વ્યક્તિ પોતાના વિચાર વિકાસ માટે કામ સોંપશે, સિવાય કે તેઓ તેને ઘરે લઈ જઈ રહ્યા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कक्षा के अंत में सभी को अपने विचार विकास को सौंपना होगा, बशर्ते कि वे उसे घर न ले जा रहे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TUTTI consegneranno lo sviluppo della propria idea alla fine della lezione di oggi, a meno che non la portino a casa!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持ち帰らない限り、今日の授業の最後に全員がアイデア展開を提出します。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 수업이 끝나면 모두가 아이디어 개발 결과물을 제출해야 합니다. 집에 가져갈 경우는 예외입니다!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KES dê di dawiya dersa îro de pêşxistina fikra xwe radest bike, heya ku ew wê nebin malê!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SEMUA ORANG akan menyerahkan pembangunan idea mereka pada akhir kelas hari ini, melainkan mereka membawanya pulang!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ക്ലാസ്സിന്റെ അവസാനം എല്ലാവരും അവരുടെ ആശയ വികസനം കൈമാറും, അവർ അത് വീട്ടിലേക്ക് കൊണ്ടുപോകുന്നില്ലെങ്കിൽ!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कक्षाको अन्त्यमा सबैले आफ्नो विचार विकास हस्तान्तरण गर्नेछन्, जबसम्म उनीहरूले यसलाई घर लैजाँदै छैनन्!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هرڅوک به د نن ورځې ټولګي په پای کې خپل د مفکورې پراختیا وسپاري، پرته لدې چې دوی یې کور ته یوسي!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TODOS entregarão seu desenvolvimento de ideias no final da aula de hoje, a menos que o levem para casa!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ਕਲਾਸ ਦੇ ਅੰਤ ਵਿੱਚ ਹਰ ਕੋਈ ਆਪਣੇ ਵਿਚਾਰ ਵਿਕਾਸ ਵਿੱਚ ਸੌਂਪ ਦੇਵੇਗਾ, ਜਦੋਂ ਤੱਕ ਉਹ ਇਸਨੂੰ ਘਰ ਨਹੀਂ ਲੈ ਜਾ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конце сегодняшнего занятия ВСЕ сдадут разработку своей идеи, если только они не заберут ее домой!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СВИ ће предати свој развој идеје на крају данашњег часа, осим ако га не носе кући!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Qof kastaa wuxuu dhiibi doonaa fikradiisa horumarinta dhamaadka fasalka maanta, ilaa ay guriga u qaadanayaan mooyaane!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¡TODOS entregarán el desarrollo de su idea al final de la clase de hoy, a menos que se lo lleven a casa!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SARUA bakal masihan pamekaran idena dina ahir kelas dinten ieu, kecuali aranjeunna nyandak ka bumi!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MTU atakabidhi ukuzaji wa wazo lake mwishoni mwa darasa la leo, isipokuwa kama atapeleka nyumbani!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kommer att lämna in sin idéutveckling i slutet av dagens lektion, såvida de inte tar med den hem!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LAHAT ay ibibigay ang kanilang pagbuo ng ideya sa pagtatapos ng klase ngayon, maliban kung iuuwi nila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வகுப்பின் முடிவில் அனைவரும் தங்கள் யோசனை வளர்ச்சியை ஒப்படைப்பார்கள், அவர்கள் அதை வீட்டிற்கு எடுத்துச் செல்லாவிட்டால்!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ทุกคนจะต้องส่งแนวคิดการพัฒนาของตนเองในตอนท้ายของชั้นเรียนวันนี้ ยกเว้นแต่ว่าพวกเขาจะเอาไปไว้ที่บ้าน!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Herkes bugünkü dersin sonunda fikir geliştirmelerini teslim edecek, ancak eve götürmeyecekler!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КОЖЕН здасть свою ідею наприкінці сьогоднішнього заняття, якщо тільки він не забере її додому!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کی کلاس کے اختتام پر ہر کوئی اپنے آئیڈیا کی ترقی میں ہاتھ ڈالے گا، جب تک کہ وہ اسے گھر نہ لے جا رہے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MỌI NGƯỜI sẽ nộp ý tưởng phát triển của mình vào cuối buổi học hôm nay, trừ khi họ mang nó về nhà!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9d423da1ed_0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9d423da1ed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9d423da1ed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9d423da1ed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1a604986d4_0_1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1a604986d4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cb7c699f29_0_1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cb7c699f29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99ad8f8bba_0_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299ad8f8bba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5b42ebea0d_0_5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5b42ebea0d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lot of people got a lot done on their idea development last class. Thank you! Today is the day to finish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Shumë njerëz bënë shumë për zhvillimin e ideve të tyre në orën e kaluar. Faleminderit! Sot është dita për ta përfunduar.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ባለፈው ክፍል ብዙ ሰዎች በሃሳባቸው እድገት ላይ ብዙ ሰርተዋል። አመሰግናለሁ! ዛሬ የሚጨርስበት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أنجز الكثيرون الكثير في تطوير أفكارهم في الحصة الماضية. شكرًا لكم! اليوم هو يوم إكمالها.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Շատերը նախորդ դասին շատ բան արեցին իրենց գաղափարների զարգացման վրա։ Շնորհակալություն։ Այսօր այն ավարտելու օրն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Molta gent va aconseguir fer molt en el desenvolupament de la seva idea la classe passada. Gràcies! Avui és el dia per acabar-ho.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上节课，很多人完成了不少想法的开发。谢谢！今天就是完成它的日子。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Veel mensen hebben vorige les veel gedaan aan hun ideeontwikkeling. Dankjewel! Vandaag is de dag om het af te ronden.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خیلی‌ها در کلاس قبلی روی ایده‌پردازی‌شان خیلی کار کردند. متشکرم! امروز روز تمام کردنش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Beaucoup de gens ont beaucoup avancé sur le développement de leurs idées lors du dernier cours. Merci ! C'est aujourd'hui qu'il faut le terminer.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Viele haben in der letzten Stunde viel an ihrer Ideenentwicklung gearbeitet. Danke! Heute ist der Tag, um es zu beenden.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ગયા વર્ગમાં ઘણા લોકોએ તેમના વિચાર વિકાસ પર ઘણું કામ કર્યું. આભાર! આજે તેને પૂર્ણ કરવાનો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पिछली क्लास में बहुत से लोगों ने अपने आइडिया डेवलपमेंट पर बहुत काम किया। शुक्रिया! आज इसे पूरा करने का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Molte persone hanno fatto un ottimo lavoro nello sviluppo delle loro idee durante l'ultima lezione. Grazie! Oggi è il giorno giusto per finirlo.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前回の授業では、たくさんの人がアイデア出しをかなり進めてくれました。ありがとうございます！今日が仕上げの日です。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지난 수업에서 많은 분들이 아이디어 개발을 많이 해내셨어요. 감사합니다! 오늘이 바로 마무리하는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kesan di dersa borî de gelek tişt li ser pêşxistina ramanên xwe kirin. Spas dikim! Îro roja qedandina wê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Ramai orang telah melakukan banyak perkara pada pembangunan idea mereka pada kelas lepas. terima kasih! Hari ini adalah hari untuk menyelesaikannya.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കഴിഞ്ഞ ക്ലാസ്സിൽ ധാരാളം ആളുകൾ ആശയ വികസനത്തിൽ ധാരാളം കാര്യങ്ങൾ ചെയ്തു. നന്ദി! ഇന്ന് അത് പൂർത്തിയാക്കാനുള്ള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मानिसहरूले गत कक्षामा आफ्नो विचार विकासमा धेरै काम गरे। धन्यवाद! आज यसलाई समाप्त गर्ने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تېر ټولګي کې ډېرو خلکو د خپلې مفکورې د پراختیا په برخه کې ډېر کار وکړ. مننه! نن د دې د پای ته رسولو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Muita gente conseguiu desenvolver bastante suas ideias na aula passada. Obrigado! Hoje é o dia de terminar.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ਲੋਕਾਂ ਨੇ ਪਿਛਲੀ ਕਲਾਸ ਵਿੱਚ ਆਪਣੇ ਵਿਚਾਰ ਵਿਕਾਸ 'ਤੇ ਬਹੁਤ ਕੁਝ ਕੀਤਾ। ਧੰਨਵਾਦ! ਅੱਜ ਇਸਨੂੰ ਪੂਰਾ ਕਰਨ ਦਾ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прошлом занятии многие проделали большую работу по развитию своих идей. Спасибо! Сегодня самое время закончить.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Много људи је прошлог часа урадило много на развоју својих идеја. Хвала вам! Данас је дан да се то заврши.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 badan ayaa wax badan ka qabtay horumarinta fikradahooda fasalkii hore. Mahadsanid! Maanta waa maalintii la dhamayn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Mucha gente avanzó mucho en el desarrollo de sus ideas en la última clase. ¡Gracias! Hoy es el día para terminarlo.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Seueur jalma parantos seueur dilakukeun dina pamekaran ideu kelas terakhir. Hatur nuhun! Dinten ieu dinten rengse.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Watu wengi walifanya mengi juu ya ukuzaji wa wazo lao darasa la mwisho. Asante! Leo ni siku ya kuimaliza.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Många fick mycket gjort med sin idéutveckling förra lektionen. Tack! Idag är det dags att avsluta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Maraming tao ang nakagawa ng marami sa kanilang pagbuo ng ideya noong nakaraang klase. salamat po! Ngayon na ang araw para tapusin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கடந்த வகுப்பில் நிறைய பேர் தங்கள் யோசனைகளை வளர்த்துக் கொள்வதில் நிறைய வேலைகளைச் செய்தார்கள். நன்றி! இன்று அதை முடிக்க வேண்டிய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หลายคนพัฒนาไอเดียได้สำเร็จไปมากในคาบเรียนที่แล้ว ขอบคุณมาก! วันนี้เป็นวันที่ต้องทำให้สำเร็จ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Geçtiğimiz derste birçok kişi fikir geliştirme konusunda çok yol kat etti. Teşekkürler! Bugün bitirme günü.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Багато людей минулого разу багато зробили з розробки своїх ідей. Дякую! Сьогодні саме час це закінчити.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سے لوگوں نے آخری کلاس میں اپنے آئیڈیا ڈویلپمنٹ پر بہت کچھ کیا۔ شکریہ! آج اسے ختم کرنے کا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Rất nhiều người đã hoàn thành rất nhiều ý tưởng trong buổi học trước. Cảm ơn các bạn! Hôm nay là ngày hoàn thành.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bdedad350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bdedad350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bdedad350d_0_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bdedad350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bdedad350d_0_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bdedad350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bdedad350d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bdedad350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bdedad350d_0_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bdedad350d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bdedad350d_0_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bdedad350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bdedad350d_0_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bdedad350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bdedad350d_0_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bdedad350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bdedad350d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bdedad350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bdedad350d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3bdedad350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38dc9111d8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38dc9111d8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bdedad350d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bdedad350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bdedad350d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bdedad350d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bdedad350d_0_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3bdedad350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bdedad350d_0_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bdedad350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bdedad350d_0_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bdedad350d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bdedad350d_0_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bdedad350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3bdedad350d_0_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3bdedad350d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bdedad350d_0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3bdedad350d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bdedad350d_0_1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bdedad350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bdedad350d_0_1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3bdedad350d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38dc9111d8_0_2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38dc9111d8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bdedad350d_0_1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3bdedad350d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bdedad350d_0_1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3bdedad350d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bdedad350d_0_1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bdedad350d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bdedad350d_0_1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bdedad350d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bdedad350d_0_1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3bdedad350d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bdedad350d_0_1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bdedad35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bdedad350d_0_1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bdedad350d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bdedad350d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bdedad350d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bdedad350d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3bdedad350d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bdedad350d_0_1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3bdedad350d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38dc9111d8_0_3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38dc9111d8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3bdedad350d_0_1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3bdedad350d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3bdedad350d_0_2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3bdedad350d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bdedad350d_0_2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bdedad350d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bdedad350d_0_2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3bdedad35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bdedad350d_0_2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bdedad350d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299ad8f8bb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4" name="Google Shape;704;g299ad8f8b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25b42ebea0d_0_7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25b42ebea0d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25b42ebea0d_0_9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25b42ebea0d_0_9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Finished artworks never show how much work goes into developing the idea. We never get to see all the rejected ideas that were boring or awkward. Remember that 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Creative people start with the same ideas as you do - they just keep looking and pushing and digging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Veprat e artit të përfunduara nuk tregojnë kurrë se sa punë duhet për zhvillimin e idesë. Nuk arrijmë kurrë të shohim të gjitha idetë e refuzuara që ishin të mërzitshme ose të sikletshme. Mos harroni se njerëzit krijues fillojnë me të njëjtat ide si ju - ata thjesht vazhdojnë të kërkojnë, të shtyjnë përpara dhe të gërmojnë.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የተጠናቀቁ የስነ ጥበብ ስራዎች ሃሳቡን ለማዳበር ምን ያህል ስራ እንደሚሰራ በጭራሽ አያሳዩም። አሰልቺ ወይም አሰልቺ የሆኑትን ሁሉንም ውድቅ ሀሳቦች ማየት አንችልም። ያስታውሱ የፈጠራ ሰዎች እርስዎ በሚያደርጉት ተመሳሳይ ሀሳቦች ይጀምራሉ - መመልከታቸውን እና መግፋት እና መቆፈርን ይቀጥላሉ.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الأعمال الفنية المكتملة لا تُظهر أبدًا حجم الجهد المبذول في تطوير الفكرة. لا نرى أبدًا جميع الأفكار المرفوضة التي كانت مملة أو غريبة. تذكر أن المبدعين يبدؤون بنفس أفكارك - فهم يواصلون البحث والمحاولة والحفر.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Ավարտված արվեստի գործերը երբեք չեն ցույց տալիս, թե որքան աշխատանք է ներդրվել գաղափարի մշակման մեջ: Մենք երբեք չենք տեսնում բոլոր մերժված գաղափարները, որոնք ձանձրալի կամ անհարմար էին: Հիշե՛ք, որ ստեղծագործ մարդիկ սկսում են նույն գաղափարներից, ինչ դուք. նրանք պարզապես շարունակում են փնտրել, առաջ շարժվել և փորփրել: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obres d'art acabades mai mostren quanta feina s'ha dedicat a desenvolupar la idea. Mai no veiem totes les idees rebutjades que eren avorrides o incòmodes. Recorda que les persones creatives comencen amb les mateixes idees que tu: simplement continuen buscant, insistint i excavant.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完成的作品永远不会展现出构思过程中投入了多少心血。我们永远看不到那些被拒绝的、无聊或尴尬的想法。记住，富有创造力的人和你一样，最初的想法也是一样的——他们只是不断地探索、努力、挖掘。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Afgemaakte kunstwerken laten nooit zien hoeveel werk er in de ontwikkeling van het idee zit. We krijgen nooit alle afgewezen ideeën te zien die saai of onhandig waren. Onthoud dat creatieve mensen met dezelfde ideeën beginnen als jij - ze blijven gewoon zoeken, pushen en graven.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آثار هنری تکمیل‌شده هرگز نشان نمی‌دهند که چقدر برای توسعه‌ی ایده وقت صرف شده است. ما هرگز نمی‌توانیم همه‌ی ایده‌های رد شده‌ای را که خسته‌کننده یا ناشیانه بوده‌اند، ببینیم. به یاد داشته باشید که افراد خلاق با همان ایده‌های شما شروع می‌کنند - آنها فقط به جستجو و تلاش و کاوش ادامه می‌دهند.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œuvres achevées ne montrent jamais le travail considérable consacré au développement de l'idée. On ne voit jamais toutes les idées rejetées, ennuyeuses ou maladroites. N'oubliez pas que les créatifs partent des mêmes idées que vous : ils continuent à chercher, à pousser et à creuser.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Fertige Kunstwerke zeigen nie, wie viel Arbeit in die Entwicklung der Idee geflossen ist. Wir bekommen nie all die abgelehnten Ideen zu sehen, die langweilig oder ungeschickt waren. Denken Sie daran, dass kreative Menschen mit den gleichen Ideen beginnen wie Sie – sie suchen einfach weiter, forschen weiter und graben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પૂર્ણ થયેલી કલાકૃતિઓ ક્યારેય બતાવતી નથી કે વિચાર વિકસાવવામાં કેટલી મહેનત કરવી પડે છે. આપણે ક્યારેય બધા નકારાયેલા વિચારો જોઈ શકતા નથી જે કંટાળાજનક અથવા અણઘડ હતા. યાદ રાખો કે સર્જનાત્મક લોકો તમારા જેવા જ વિચારોથી શરૂઆત કરે છે - તેઓ ફક્ત શોધતા રહે છે, આગળ ધપાવતા રહે છે અને ખોદકામ કરતા રહે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तैयार कलाकृतियाँ कभी यह नहीं दिखातीं कि उस विचार को विकसित करने में कितनी मेहनत लगी है। हमें वे सभी अस्वीकृत विचार कभी देखने को नहीं मिलते जो उबाऊ या अटपटे थे। याद रखें कि रचनात्मक लोग भी उन्हीं विचारों से शुरुआत करते हैं जिनसे आप शुरुआत करते हैं - वे बस खोजते रहते हैं, प्रयास करते रहते हैं और खोजबीन करते रहते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opere d'arte finite non mostrano mai quanto lavoro sia stato necessario per sviluppare un'idea. Non vediamo mai tutte le idee scartate perché noiose o imbarazzanti. Ricorda che le persone creative partono dalle tue stesse idee: continuano a cercare, a spingere e a scavare.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した作品からは、そのアイデアをどれだけ発展させようと努力したかは分かりません。退屈だったり、ぎこちなかったりして却下されたアイデアも、私たちは目にすることができません。クリエイティブな人たちも、あなたと同じアイデアからスタートすることを忘れないでください。彼らはただ、探求し、推し進め、掘り下げ続けるの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완성된 예술 작품에서는 아이디어를 발전시키는 데 얼마나 많은 노력이 들어갔는지 결코 알 수 없습니다. 지루하거나 어색해서 거절당한 아이디어들을 모두 볼 수 있는 기회도 없습니다. 창의적인 사람들은 당신과 같은 아이디어로 시작한다는 것을 기억하세요. 그들은 끊임없이 찾고, 밀고, 파헤칩니다.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Berhemên hunerî yên qedandî qet nîşan nadin ku çiqas xebat ji bo pêşxistina ramanê tê kirin. Em qet nikarin hemû ramanên redkirî yên bêzar an jî nebaş bibînin. Ji bîr mekin ku mirovên afirîner bi heman ramanên ku hûn dikin dest pê dikin - ew tenê digerin, hewl didin û dikolin.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yang telah siap tidak pernah menunjukkan betapa banyak usaha yang dilakukan untuk membangunkan idea itu. Kami tidak pernah dapat melihat semua idea yang ditolak yang membosankan atau janggal. Ingat bahawa orang kreatif bermula dengan idea yang sama seperti yang anda lakukan - mereka terus mencari dan menolak dan menggali.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ആശയം വികസിപ്പിക്കുന്നതിന് എത്രമാത്രം പരിശ്രമം ആവശ്യമാണെന്ന് പൂർത്തിയായ കലാസൃഷ്ടികൾ ഒരിക്കലും കാണിക്കുന്നില്ല. വിരസമോ വിചിത്രമോ ആയ നിരസിക്കപ്പെട്ട ആശയങ്ങളെല്ലാം നമുക്ക് ഒരിക്കലും കാണാൻ കഴിയില്ല. സൃഷ്ടിപരമായ ആളുകൾ നിങ്ങളെപ്പോലെ തന്നെ ആശയങ്ങളുമായി തുടങ്ങുന്നുവെന്ന് ഓർമ്മിക്കുക - അവർ തിരയുകയും തള്ളിക്കളയുകയും കുഴിക്കുകയും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सम्पन्न कलाकृतिहरूले कहिल्यै पनि विचार विकास गर्न कति मेहनत लाग्छ भनेर देखाउँदैनन्। हामी कहिल्यै पनि सबै अस्वीकृत विचारहरू देख्न पाउँदैनौं जुन बोरिंग वा अप्ठ्यारो थिए। याद राख्नुहोस् कि रचनात्मक मानिसहरूले तपाईं जस्तै विचारहरूबाट सुरु गर्छन् - तिनीहरू केवल खोजिरहन्छन्, धकेल्छन् र खनिरहन्छन्।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بشپړ شوي هنري کارونه هیڅکله نه ښیې چې د مفکورې د پراختیا لپاره څومره کار ته اړتیا ده. موږ هیڅکله هغه رد شوي نظرونه نه شو لیدلی چې ستړي کونکي یا عجیب وو. په یاد ولرئ چې تخلیقي خلک د ورته نظرونو سره پیل کوي لکه څنګه چې تاسو یې کوئ - دوی یوازې ګوري، فشار راوړي او کیندنه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Obras de arte finalizadas nunca mostram quanto trabalho foi investido no desenvolvimento da ideia. Nunca conseguimos ver todas as ideias rejeitadas, que eram chatas ou estranhas. Lembre-se de que pessoas criativas começam com as mesmas ideias que você — elas simplesmente continuam procurando, insistindo e se aprofundando.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ਮੁਕੰਮਲ ਹੋਈਆਂ ਕਲਾਕ੍ਰਿਤੀਆਂ ਕਦੇ ਵੀ ਇਹ ਨਹੀਂ ਦਿਖਾਉਂਦੀਆਂ ਕਿ ਵਿਚਾਰ ਨੂੰ ਵਿਕਸਤ ਕਰਨ ਵਿੱਚ ਕਿੰਨੀ ਮਿਹਨਤ ਲੱਗਦੀ ਹੈ। ਸਾਨੂੰ ਕਦੇ ਵੀ ਸਾਰੇ ਰੱਦ ਕੀਤੇ ਗਏ ਵਿਚਾਰ ਨਹੀਂ ਦੇਖਣ ਨੂੰ ਮਿਲਦੇ ਜੋ ਬੋਰਿੰਗ ਜਾਂ ਅਜੀਬ ਸਨ। ਯਾਦ ਰੱਖੋ ਕਿ ਰਚਨਾਤਮਕ ਲੋਕ ਤੁਹਾਡੇ ਵਰਗੇ ਹੀ ਵਿਚਾਰਾਂ ਨਾਲ ਸ਼ੁਰੂਆਤ ਕਰਦੇ ਹਨ - ਉਹ ਸਿਰਫ਼ ਦੇਖਦੇ ਰਹਿੰਦੇ ਹਨ, ਅੱਗੇ ਵਧਦੇ ਰਹਿੰਦੇ ਹਨ ਅਤੇ ਖੁਦਾਈ ਕਰਦੇ ਰਹਿੰਦੇ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Завершённые работы никогда не показывают, сколько труда вложено в разработку идеи. Мы никогда не увидим все отвергнутые идеи, которые показались нам скучными или неуклюжими. Помните, что творческие люди начинают с тех же идей, что и вы, — они просто продолжают искать, продвигать и копать.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Завршена уметничка дела никада не показују колико је труда уложено у развој идеје. Никада не видимо све одбачене идеје које су биле досадне или незгодне. Запамтите да креативни људи почињу са истим идејама као и ви - они само настављају да траже, гурају и копају.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Farshaxannada la dhammeeyey weligood ma muujiyaan inta ay le'eg tahay shaqada ku jirta horumarinta fikradda. Marna ma aragno dhammaan fikradaha la diiday ee caajiska ahaa ama qallafsanaa. Xasuusnoow in dadka hal-abuurka leh ay ku bilaabaan fikrado la mid ah kuwa aad sameyso - kaliya waxay sii wadaan inay fiiriyaan oo riixaan oo qodaan.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 obras terminadas nunca muestran el trabajo invertido en desarrollar la idea. Nunca vemos todas las ideas descartadas por aburridas o incómodas. Recuerda que las personas creativas empiezan con las mismas ideas que tú: simplemente siguen buscando, explorando y profundizando.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Karya seni anu réngsé henteu pernah nunjukkeun sabaraha padamelan pikeun ngembangkeun ide. Kami henteu kantos ningali sadaya ideu anu ditolak anu pikaboseneun atanapi kagok. Émut yén jalma kréatif mimitian ku ideu anu sami sareng anjeun - aranjeunna tetep milarian sareng ngadorong sareng ngagali.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za sanaa zilizokamilishwa kamwe hazionyeshi ni kazi ngapi inafanywa katika kukuza wazo. Hatuwezi kupata kuona mawazo yote yaliyokataliwa ambayo yalikuwa ya kuchosha au yasiyofaa. Kumbuka kwamba watu wabunifu huanza na mawazo sawa na wewe - wanaendelea kuangalia na kusukuma na kuchimba.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Färdiga konstverk visar aldrig hur mycket arbete som läggs ner på att utveckla idén. Vi får aldrig se alla de avvisade idéerna som var tråkiga eller obekväma. Kom ihåg att kreativa människor börjar med samma idéer som du – de fortsätter bara att leta, pusha och gräva.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natapos na likhang sining ay hindi kailanman nagpapakita kung gaano karaming trabaho ang napupunta sa pagbuo ng ideya. Hindi namin makikita ang lahat ng tinanggihang ideya na nakakainip o nakakahiya. Tandaan na ang mga taong malikhain ay nagsisimula sa parehong mga ideya tulad ng ginagawa mo - patuloy lang silang naghahanap at nagtutulak at naghuhukay.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முடிக்கப்பட்ட கலைப்படைப்புகள், யோசனையை வளர்ப்பதற்கு எவ்வளவு உழைப்பு தேவைப்படுகிறது என்பதைக் காட்டுவதில்லை. சலிப்பூட்டும் அல்லது அருவருப்பான நிராகரிக்கப்பட்ட அனைத்து யோசனைகளையும் நாம் ஒருபோதும் பார்க்க முடியாது. படைப்பாற்றல் மிக்கவர்கள் உங்களைப் போலவே அதே யோசனைகளுடன் தொடங்குகிறார்கள் என்பதை நினைவில் கொள்ளுங்கள் - அவர்கள் தொடர்ந்து தேடிக்கொண்டே இருப்பார்கள், தள்ளிக்கொண்டே இருப்பார்கள், தோண்டி எடுப்பார்கள்.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งานศิลปะที่เสร็จสมบูรณ์แล้วไม่เคยแสดงให้เห็นว่าต้องใช้ความพยายามมากแค่ไหนในการพัฒนาไอเดียนั้น เราไม่เคยได้เห็นไอเดียที่ถูกปฏิเสธทั้งหมด ทั้งน่าเบื่อและน่าอึดอัด จำไว้ว่าคนสร้างสรรค์ก็เริ่มต้นด้วยไอเดียเดียวกับคุณ พวกเขาแค่คอยมองหา ผลักดัน และขุดคุ้ยต่อไป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Bitmiş sanat eserleri, fikrin geliştirilmesinin ne kadar emek gerektirdiğini asla göstermez. Sıkıcı veya garip olduğu için reddedilen tüm fikirleri asla göremeyiz. Yaratıcı insanların sizinle aynı fikirlerle başladığını unutmayın; sadece bakmaya, zorlamaya ve araştırmaya devam ederler.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Готові витвори мистецтва ніколи не показують, скільки праці вкладено в розробку ідеї. Ми ніколи не бачимо всіх відхилених ідей, які були нудними або незручними. Пам’ятайте, що творчі люди починають з тих самих ідей, що й ви — вони просто продовжують шукати, наполягати та копати.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تیار شدہ فن پارے کبھی نہیں دکھاتے کہ خیال کو تیار کرنے میں کتنا کام ہوتا ہے۔ ہم کبھی بھی مسترد شدہ خیالات کو نہیں دیکھتے جو بورنگ یا عجیب تھے۔ یاد رکھیں کہ تخلیقی لوگ انہی خیالات سے شروع کرتے ہیں جیسے آپ کرتے ہیں - وہ صرف دیکھتے رہتے ہیں اور دھکیلتے اور کھودتے رہتے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tác phẩm hoàn thiện không bao giờ cho thấy được khối lượng công sức bỏ ra để phát triển ý tưởng. Chúng ta không bao giờ được chứng kiến ​​tất cả những ý tưởng bị từ chối, nhàm chán hay vụng về. Hãy nhớ rằng những người sáng tạo cũng bắt đầu với những ý tưởng giống bạn - họ chỉ tiếp tục tìm kiếm, thúc đẩy và đào sâu.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5b42ebea0d_0_9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25b42ebea0d_0_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to be frustrated later if you jump into a project without developing your idea fully. However, if you allow yourself to restart and learn from your mistakes it will be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normal to be frustrated later if you jump into a project without developing your idea fully.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normale të frustrohesh më vonë nëse hidhesh në një projekt pa e zhvilluar plotësisht idenë tënde. Megjithatë, nëse e lejon veten të rifillosh dhe të mësosh nga gabimet e tua, do të jetë në rregull.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ሃሳብዎን ሙሉ በሙሉ ሳያዳብሩ ወደ ፕሮጀክት ከገቡ በኋላ መበሳጨት የተለመደ ነው። ነገር ግን፣ እራስህን እንደገና ለመጀመር ከፈቀድክ እና ከስህተቶችህ ብትማር ምንም ችግር የለውም።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الطبيعي أن تشعر بالإحباط لاحقًا إذا باشرت مشروعًا دون تطوير فكرتك بالكامل. ولكن، إذا سمحت لنفسك بالبدء من جديد والتعلم من أخطائك، فسيكون كل شيء على ما يرام.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Բնական է հետագայում հիասթափվել, եթե դուք անմիջապես սկսեք որևէ նախագիծ՝ առանց ձեր գաղափարը լիովին զարգացնելու։ Այնուամենայնիվ, եթե թույլ տաք ինքներդ ձեզ վերսկսել աշխատանքը և սովորել ձեր սխալներից, ամեն ինչ կարգին կլինի։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normal frustrar-se més tard si inicies un projecte sense desenvolupar completament la teva idea. Tanmateix, si et permets reiniciar i aprendre dels teus errors, tot anirà bé.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如果你没有充分发展自己的想法就贸然开始一个项目，之后感到沮丧是正常的。但是，只要你允许自己重新开始，并从错误中吸取教训，一切就都好办了。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normaal dat je later gefrustreerd raakt als je aan een project begint zonder je idee volledig te hebben uitgewerkt. Maar als je jezelf de tijd geeft om opnieuw te beginnen en van je fouten te leren, komt het wel goed.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طبیعی است که اگر بدون توسعه کامل ایده خود، وارد یک پروژه شوید، بعداً ناامید شوید. با این حال، اگر به خودتان اجازه دهید دوباره شروع کنید و از اشتباهات خود درس بگیرید، اشکالی نخواهد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normal d'être frustré plus tard si l'on se lance dans un projet sans avoir pleinement développé son idée. Cependant, si vous vous autorisez à recommencer et à apprendre de vos erreurs, tout ira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normal, später frustriert zu sein, wenn man sich in ein Projekt stürzt, ohne seine Idee vollständig ausgearbeitet zu haben. Wenn man sich jedoch die Zeit nimmt, neu anzufangen und aus seinen Fehlern zu lernen, ist alles in Ordnung.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તમારા વિચારને સંપૂર્ણ રીતે વિકસિત કર્યા વિના કોઈ પ્રોજેક્ટમાં ઝંપલાવો છો, તો પછીથી હતાશ થવું સામાન્ય છે. જોકે, જો તમે તમારી જાતને ફરીથી શરૂ કરવા અને તમારી ભૂલોમાંથી શીખવાની મંજૂરી આપો છો, તો તે ઠીક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 अपने आइडिया को पूरी तरह से समझे बिना ही किसी प्रोजेक्ट में लग जाते हैं, तो बाद में निराश होना स्वाभाविक है। हालाँकि, अगर आप खुद को दोबारा शुरू करने और अपनी गलतियों से सीखने का मौका दें, तो सब ठीक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normale sentirsi frustrati in seguito se ci si lancia in un progetto senza aver sviluppato appieno la propria idea. Tuttavia, se ci si concede di ricominciare e di imparare dai propri errori, andrà tutto bene.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アイデアを十分に練らないままプロジェクトに飛び込んでしまうと、後々フラストレーションを感じるのは当然です。しかし、失敗から学び、やり直すことができれば、きっと大丈夫になります。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완전히 발전시키지 않고 프로젝트에 뛰어든다면 나중에 좌절하는 것은 당연한 일입니다. 하지만 다시 시작하고 실수에서 교훈을 얻는다면 괜찮을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e ku hûn paşê aciz bibin ger hûn bêyî ku ramana xwe bi tevahî pêş bixin, bikevin projeyekê. Lêbelê, heke hûn bihêlin ku hûn ji nû ve dest pê bikin û ji xeletiyên xwe fêr bibin, dê baş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 adalah perkara biasa untuk kecewa kemudian jika anda melompat ke dalam projek tanpa membangunkan idea anda sepenuhnya. Walau bagaimanapun, jika anda membenarkan diri anda untuk memulakan semula dan belajar daripada kesilapan anda, ia akan menjadi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പൂർണ്ണമായി വികസിപ്പിക്കാതെ ഒരു പ്രോജക്റ്റിലേക്ക് എടുത്തുചാടുകയാണെങ്കിൽ പിന്നീട് നിരാശ തോന്നുന്നത് സ്വാഭാവികമാണ്. എന്നിരുന്നാലും, നിങ്ങൾ സ്വയം പുനരാരംഭിക്കുകയും നിങ്ങളുടെ തെറ്റുകളിൽ നിന്ന് പഠിക്കുകയും ചെയ്താൽ അത് ശരിയാകും.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 पूर्ण रूपमा विकास नगरी कुनै परियोजनामा ​​हाम फाल्नुभयो भने पछि निराश हुनु सामान्य हो। यद्यपि, यदि तपाईंले आफूलाई पुन: सुरु गर्न र आफ्ना गल्तीहरूबाट सिक्न अनुमति दिनुभयो भने यो ठीक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عادي خبره ده چې وروسته مایوسه شئ که تاسو په یوه پروژه کې د خپلې مفکورې په بشپړه توګه پراختیا ورکولو پرته کود شئ. په هرصورت، که تاسو ځان ته اجازه ورکړئ چې بیا پیل وکړئ او له خپلو غلطیو څخه زده کړه وکړئ نو دا به سمه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normal ficar frustrado mais tarde se você se lançar em um projeto sem desenvolver sua ideia completamente. No entanto, se você se permitir recomeçar e aprender com seus erros, tudo ficará bem.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ਆਪਣੇ ਵਿਚਾਰ ਨੂੰ ਪੂਰੀ ਤਰ੍ਹਾਂ ਵਿਕਸਤ ਕੀਤੇ ਬਿਨਾਂ ਕਿਸੇ ਪ੍ਰੋਜੈਕਟ ਵਿੱਚ ਛਾਲ ਮਾਰਦੇ ਹੋ ਤਾਂ ਬਾਅਦ ਵਿੱਚ ਨਿਰਾਸ਼ ਹੋਣਾ ਆਮ ਗੱਲ ਹੈ। ਹਾਲਾਂਕਿ, ਜੇਕਰ ਤੁਸੀਂ ਆਪਣੇ ਆਪ ਨੂੰ ਦੁਬਾਰਾ ਸ਼ੁਰੂ ਕਰਨ ਅਤੇ ਆਪਣੀਆਂ ਗਲਤੀਆਂ ਤੋਂ ਸਿੱਖਣ ਦੀ ਇਜਾਜ਼ਤ ਦਿੰਦੇ ਹੋ ਤਾਂ ਇਹ ਠੀਕ ਰਹੇਗਾ।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Нормально позже расстраиваться, если вы берётесь за проект, не до конца разработав идею. Однако, если вы позволите себе начать всё сначала и извлечь уроки из своих ошибок, всё будет в порядке.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Нормално је да касније будете фрустрирани ако се упустите у пројекат без потпуног развоја идеје. Међутим, ако себи дозволите да поново почнете и учите из својих грешака, биће у реду.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wax iska caadi ah in hadhow aad niyad jabto haddii aad mashruuc ku boodo adigoon fikradaada si buuxda u horumarin. Si kastaba ha ahaatee, haddii aad ogolaato inaad dib u bilowdo oo aad wax ka barato khaladaadkaaga way fiicnaan doontaa.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normal frustrarse más adelante si te embarcas en un proyecto sin desarrollar tu idea por completo. Sin embargo, si te permites reiniciar y aprender de tus errores, todo irá bien.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Biasana janten frustasi engké upami anjeun ngaluncat kana proyék tanpa ngembangkeun ideu anjeun sapinuhna. Nanging, upami anjeun ngantepkeun diri balikan deui sareng diajar tina kasalahan anjeun éta bakal 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kawaida kufadhaika baadaye ikiwa utaruka kwenye mradi bila kukuza wazo lako kikamilifu. Hata hivyo, ukijiruhusu kuanza upya na kujifunza kutokana na makosa yako itakuwa 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normalt att bli frustrerad senare om man hoppar in i ett projekt utan att utveckla sin idé fullt ut. Men om du tillåter dig själv att börja om och lära av dina misstag kommer det att gå bra.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Normal na mabigo sa ibang pagkakataon kung tumalon ka sa isang proyekto nang hindi ganap na nabuo ang iyong ideya. Gayunpaman, kung hahayaan mo ang iyong sarili na mag-restart at matuto mula sa iyong mga pagkakamali, magiging OK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யோசனையை முழுமையாக வளர்க்காமல் ஒரு திட்டத்தில் குதித்தால் பின்னர் விரக்தி அடைவது இயல்பானது. இருப்பினும், நீங்கள் மீண்டும் தொடங்கி உங்கள் தவறுகளிலிருந்து கற்றுக்கொள்ள அனுமதித்தால் அது சரியாகிவிடும்.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นเรื่องปกติที่จะรู้สึกหงุดหงิดในภายหลังหากคุณรีบลงมือทำโครงการโดยไม่ได้พัฒนาไอเดียของคุณอย่างเต็มที่ อย่างไรก็ตาม หากคุณยอมให้ตัวเองเริ่มต้นใหม่และเรียนรู้จากความผิดพลาดของคุณ ทุกอย่างก็จะโอเค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 tam olarak geliştirmeden bir projeye atlarsanız, daha sonra hayal kırıklığına uğramanız normaldir. Ancak, kendinize yeniden başlama ve hatalarınızdan ders çıkarma izni verirseniz, sorun olmayacaktır.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нормально розчаровуватися пізніше, якщо ви беретеся за проєкт, не розвинувши свою ідею повністю. Однак, якщо ви дозволите собі перезавантажитися та вчитися на своїх помилках, все буде добре.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اپنے خیال کو مکمل طور پر تیار کیے بغیر کسی پروجیکٹ میں کودتے ہیں تو بعد میں مایوس ہونا معمول ہے۔ تاہم، اگر آپ اپنے آپ کو دوبارہ شروع کرنے اور اپنی غلطیوں سے سیکھنے کی اجازت دیتے ہیں تو یہ ٹھیک ہو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bạn cảm thấy nản lòng sau này nếu lao vào một dự án mà chưa phát triển ý tưởng một cách trọn vẹn là điều bình thường. Tuy nhiên, nếu bạn cho phép bản thân bắt đầu lại và học hỏi từ những sai lầm, mọi chuyện sẽ ổn thôi.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1a604986d4_0_3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21a604986d4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should choose a colour scheme before you do thumbnail paintings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Duhet të zgjidhni një skemë ngjyrash përpara se të bëni piktura në miniaturë dhe kopje të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ድንክዬ ስዕሎችን እና ሻካራ ቅጂዎችን ከማድረግዎ በፊት የቀለም ንድፍ መምረጥ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يجب عليك اختيار مخطط الألوان قبل القيام بلوحات مصغرة ونسخ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Մանրանկարչություն և նախնական պատճեններ անելուց առաջ պետք է գունային սխեմա ընտրեք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Hauries de triar una combinació de colors abans de fer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在进行缩略图绘制和草稿之前，您应该选择一个配色方案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moet een kleurenschema kiezen voordat u miniatuurschilderijen en kladkopieën 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قبل از نقاشی‌های کوچک و کپی‌های خام، باید یک طرح رنگی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devez choisir une palette de couleurs avant de réaliser des miniatures et des copies brutes.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Sie sollten ein Farbschema wählen, bevor Sie Miniaturbilder und Rohkopien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 પેઇન્ટિંગ્સ અને રફ કોપી બનાવતા પહેલા તમારે રંગ યોજના પસંદ કરવી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पेंटिंग और रफ कॉपी बनाने से पहले आपको एक रंग योजना चुन लेनी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Dovresti scegliere una combinazione di colori prima di realizzare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サムネイルやラフコピーを描く前に配色を決める必要があります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 페인팅과 로우 카피를 하기 전에 색상 구성표를 선택해야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Divê hûn berî ku hûn wêneyên piçûk û kopiyên nexav bikin, şêmayek rengan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harus memilih skema warna sebelum anda membuat lukisan lakaran kenit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തംബ്‌നെയിൽ പെയിന്റിംഗുകളും റഫ് കോപ്പികളും ചെയ്യുന്നതിനുമുമ്പ് നിങ്ങൾ ഒരു കളർ സ്കീം തിരഞ്ഞെടുക്കണം.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 चित्रहरू र रफ प्रतिलिपिहरू गर्नु अघि तपाईंले रङ योजना छनौट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تاسو باید د ګوتو نښې انځورولو او خام کاپي کولو دمخه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deve escolher um esquema de cores antes de fazer pinturas em miniatura e cópias brutas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ਪੇਂਟਿੰਗਾਂ ਅਤੇ ਰਫ਼ ਕਾਪੀਆਂ ਬਣਾਉਣ ਤੋਂ ਪਹਿਲਾਂ ਤੁਹਾਨੂੰ ਰੰਗ ਸਕੀਮ ਚੁਣਨੀ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Прежде чем приступать к созданию эскизов и черновых копий, следует выбрать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Требало би да изаберете шему боја пре него што почнете да радите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in aad dooratid nidaam midab ka hor inta aanad samayn sawirada thumbnail iyo nuqullo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Debes elegir una combinación de colores antes de hacer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kedah milih skéma warna sateuacan anjeun ngalakukeun lukisan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Unapaswa kuchagua mpango wa rangi kabla ya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bör välja ett färgschema innan du gör miniatyrmålningar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 kang pumili ng scheme ng kulay bago ka gumawa ng mga thumbnail painting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சிறுபட ஓவியங்கள் மற்றும் தோராயமான பிரதிகள் செய்வதற்கு முன் ஒரு வண்ணத் திட்டத்தைத் தேர்வு செய்ய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คุณควรเลือกรูปแบบสีก่อนที่จะวาดภาพขนาดย่อและสำเนาคร่าวๆ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Minyatür resimler ve kaba kopyalar yapmadan önce bir renk şeması seçmelisiniz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 ніж робити мініатюри та чорнові копії, слід вибрати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 پینٹنگز اور کھردری کاپیاں کرنے سے پہلے آپ کو رنگ سکیم کا انتخاب کرنا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nên chọn một bảng màu trước khi vẽ tranh thu nhỏ và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38dc9111d8_0_4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238dc9111d8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25b42ebea0d_0_109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735" name="Google Shape;735;g25b42ebea0d_0_10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1219702beb6_0_5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1219702beb6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a8b88c9fd2_0_2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a8b88c9fd2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a8b88c9fd2_0_2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a8b88c9fd2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25b42ebea0d_0_17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25b42ebea0d_0_1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want to start your painting today: Choose a paper size. If you want to trade up to a medium or large size of paper, let me know! If paper wrinkles drive you nuts, I can give you a board to tape your paper to. You leave your paper stuck to it each day, and it fits in your cubby. Usually people draw a rectangle for their painting in the centre of the paper. This leaves room around the outside for doing colour tests. Start with a light pencil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doni të filloni pikturën tuaj sot: Zgjidhni një madhësi letre. Nëse doni ta ndërroni në një madhësi mesatare ose të madhe letre, më njoftoni! Nëse rrudhat e letrës ju çmendin, mund t'ju jap një dërrasë për ta ngjitur letrën me shirit ngjitës. Lëreni letrën të ngjitur çdo ditë dhe ajo futet në raftin tuaj. Zakonisht njerëzit vizatojnë një drejtkëndësh për pikturën e tyre në qendër të letrës. Kjo lë hapësirë ​​përreth pjesës së jashtme për të bërë teste ngjyrash. Filloni me një vizatim me laps të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ስዕልዎን ለመጀመር ከፈለጉ: የወረቀት መጠን ይምረጡ. እስከ መካከለኛ ወይም ትልቅ መጠን ያለው ወረቀት ለመገበያየት ከፈለጉ ያሳውቁኝ! የወረቀት መጨማደዱ ለውዝ የሚገፋፋህ ከሆነ ወረቀትህን የምትለጥፍበት ሰሌዳ ልሰጥህ እችላለሁ። ወረቀትዎን በየቀኑ በእሱ ላይ ተጣብቀው ይተዉታል, እና በኩሽዎ ውስጥ ይጣጣማል. ብዙውን ጊዜ ሰዎች በወረቀቱ መሃል ላይ ለሥዕላቸው አራት ማዕዘን ይሳሉ። ይህ ለቀለም ሙከራዎች በውጭው ክፍል ውስጥ ክፍት ቦታ ይሰጣል። በቀላል እርሳስ ስዕል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كنت ترغب في بدء الرسم اليوم: اختر حجم ورق مناسب. إذا كنت ترغب في تغيير حجم الورق إلى متوسط ​​أو كبير، فأخبرني! إذا كانت تجاعيد الورق تُزعجك، يُمكنني إعطاؤك لوحًا للصق ورقك عليه. اترك ورقك مُلصقًا به يوميًا، وهو مناسب لخزانتك. عادةً ما يرسم الناس مستطيلًا للرسم في منتصف الورقة، مما يُتيح مساحةً خارجيةً لاختبار الألوان. ابدأ برسم خفيف بقلم 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​​ուզում եք այսօր սկսել նկարել. ընտրեք թղթի չափսը։ Եթե ուզում եք փոխել միջին կամ մեծ չափի թղթի, տեղյակ պահեք ինձ։ Եթե թղթի կնճռոտումները ձեզ խելագարեցնում են, կարող եմ ձեզ տախտակ տալ, որին կարող եք թուղթը կպցնել։ Դուք ամեն օր թուղթը կպցնում եք դրան, և այն տեղավորվում է ձեր արկղում։ Սովորաբար մարդիկ թղթի կենտրոնում ուղղանկյուն են նկարում իրենց նկարի համար։ Սա տեղ է թողնում արտաքին մասում գունային փորձարկումներ անելու համար։ Սկսեք բաց մատիտով նկարելուց։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vols començar a pintar avui mateix: tria una mida de paper. Si vols canviar a una mida de paper mitjana o gran, fes-m'ho saber! Si les arrugues del paper et tornen boig, et puc donar una cartolina per enganxar-hi el paper amb cinta adhesiva. Deixa el paper enganxat cada dia i cap al teu armariet. Normalment, la gent dibuixa un rectangle per a la seva pintura al centre del paper. Això deixa espai a l'exterior per fer proves de color. Comença amb un dibuix a llapis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今天想开始画画：选择纸张尺寸。如果你想换成中号或大号的纸张，请告诉我！如果你讨厌纸张起皱，我可以给你一块木板，用来粘纸。你每天都把纸粘在上面，它正好可以放进你的小隔间里。通常人们会在纸张中央画一个矩形作为画作。这样可以在外面留出空间来试色。先用铅笔轻轻地画一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vandaag nog wilt beginnen met schilderen: Kies een papierformaat. Als je wilt overstappen op een medium of groot formaat papier, laat het me dan weten! Als je gek wordt van kreukels in het papier, kan ik je een plankje geven om je papier aan vast te plakken. Je laat je papier er elke dag op plakken en het past in je opbergvakje. Meestal tekenen mensen een rechthoek voor hun schilderij in het midden van het papier. Zo blijft er aan de buitenkant ruimte over voor kleurtesten. Begin met een lichte potloodtekening.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می‌خواهید نقاشی خود را امروز شروع کنید: یک اندازه کاغذ انتخاب کنید. اگر می‌خواهید اندازه کاغذ را تا متوسط ​​یا بزرگ تغییر دهید، به من اطلاع دهید! اگر چین و چروک کاغذ شما را دیوانه می‌کند، می‌توانم یک تخته به شما بدهم تا کاغذ خود را به آن بچسبانید. شما هر روز کاغذ خود را به آن می‌چسبانید و در اتاقک خود جا می‌شود. معمولاً مردم برای نقاشی خود یک مستطیل در مرکز کاغذ می‌کشند. این کار باعث می‌شود فضای اطراف برای انجام آزمایش‌های رنگی باقی بماند. با یک نقاشی مدادی سبک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souhaitez commencer votre peinture dès aujourd'hui : choisissez un format de papier. Si vous souhaitez un format supérieur, moyen ou grand, n'hésitez pas à me le faire savoir ! Si les plis du papier vous rendent dingue, je peux vous fournir un support pour coller votre papier. Vous y laissez votre papier collé chaque jour, et il rentre dans votre casier. En général, on dessine un rectangle au centre de la feuille pour sa peinture. Cela laisse de la place autour pour faire des essais de couleurs. Commencez par un dessin léger au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du heute mit dem Malen beginnen möchtest: Wähle ein Papierformat. Wenn du auf ein mittleres oder großes Format umsteigen möchtest, sag mir Bescheid! Wenn dich Papierfalten nerven, kann ich dir ein Brett geben, an das du dein Papier kleben kannst. Du lässt dein Papier jeden Tag daran kleben, und es passt in dein Fach. Normalerweise zeichnet man für sein Bild ein Rechteck in die Mitte des Papiers. So bleibt außen herum Platz für Farbtests. Beginne mit einer leichten Bleistiftzeichnung.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આજે જ તમારું ચિત્રકામ શરૂ કરવા માંગતા હો, તો કાગળનું કદ પસંદ કરો. જો તમે મધ્યમ કે મોટા કદના કાગળનો વેપાર કરવા માંગતા હો, તો મને જણાવો! જો કાગળની કરચલીઓ તમને ગુસ્સે કરે છે, તો હું તમને કાગળ પર ટેપ કરવા માટે એક બોર્ડ આપી શકું છું. તમે દરરોજ તમારા કાગળને તેના પર ચોંટાડી રાખો છો, અને તે તમારા ક્યુબીમાં ફિટ થઈ જાય છે. સામાન્ય રીતે લોકો કાગળની મધ્યમાં તેમના ચિત્રકામ માટે એક લંબચોરસ દોરે છે. આનાથી રંગ પરીક્ષણો કરવા માટે બહારની બાજુએ જગ્યા રહે છે. હળવા પેન્સિલથી ચિત્રકામ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 आज ही अपनी पेंटिंग शुरू करना चाहते हैं: कागज़ का एक आकार चुनें। अगर आप मध्यम या बड़े आकार के कागज़ का इस्तेमाल करना चाहते हैं, तो मुझे बताएँ! अगर कागज़ की सिलवटें आपको परेशान करती हैं, तो मैं आपको एक बोर्ड दे सकता हूँ जिस पर आप अपना कागज़ चिपका सकते हैं। आप रोज़ाना उस पर कागज़ चिपका कर छोड़ देते हैं, और वह आपके क्यूबी में फिट हो जाता है। आमतौर पर लोग अपनी पेंटिंग के लिए कागज़ के बीच में एक आयत बनाते हैं। इससे बाहर की तरफ़ रंगों की जाँच के लिए जगह बच जाती है। हल्के पेंसिल से चित्र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vuoi iniziare a dipingere oggi stesso: scegli un formato di carta. Se vuoi passare a un formato medio o grande, fammelo sapere! Se le pieghe della carta ti fanno impazzire, posso darti una tavola su cui attaccare la carta con il nastro adesivo. Lasci la carta attaccata ogni giorno e starà nel tuo scompartimento. Di solito si disegna un rettangolo per il dipinto al centro del foglio. Questo lascia spazio intorno per fare delle prove di colore. Inizia con un leggero disegno 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から絵を描き始めたい方：紙のサイズを選びましょう。中サイズや大サイズの紙に変更したい場合はお知らせください！もし紙のシワが気になるようでしたら、紙をテープで貼るための板をお渡しします。毎日紙をその板に貼り付けておけば、棚に収まります。通常、紙の中央に絵を描くための長方形を描きます。こうすることで、外側に色見本を描くスペースが生まれます。まずは鉛筆で軽く描い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오늘부터 그림 그리기를 시작하고 싶으시다면: 종이 크기를 선택하세요. 중간 크기나 큰 크기의 종이로 바꾸고 싶으시면 알려주세요! 종이 주름이 너무 심하시다면, 종이를 붙일 수 있는 보드를 제공해 드릴게요. 매일 종이를 보드에 붙여 두면, 보관함에 딱 들어맞아요. 보통 사람들은 종이 중앙에 직사각형을 그려 그림을 그리는데, 이렇게 하면 바깥쪽에 색 테스트를 할 수 있는 공간이 생겨요. 가벼운 연필 드로잉으로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hûn dixwazin îro dest bi boyaxkirina xwe bikin: Mezinahiyek kaxezê hilbijêrin. Ger hûn dixwazin kaxezê bigihînin mezinahiyek navîn an mezin, ji min re bêjin! Ger çirçikên kaxezê we dîn bikin, ez dikarim taxteyek bidim we ku hûn kaxezê xwe pê ve girêdin. Hûn her roj kaxezê xwe pê ve zeliqînin, û ew di poşeta we de cih digire. Bi gelemperî mirov ji bo boyaxkirina xwe di navenda kaxezê de çargoşeyekî xêz dikin. Ev ji bo ceribandinên rengan li dora derve cîh dihêle. Bi xêzkirinek bi qelemek sivik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ingin memulakan lukisan anda hari ini: Pilih saiz kertas. Jika anda ingin berdagang sehingga saiz kertas sederhana atau besar, beritahu saya! Jika kedutan kertas membuatkan anda gila, saya boleh memberi anda papan untuk pita kertas anda. Anda biarkan kertas anda melekat padanya setiap hari, dan ia muat di cubby anda. Biasanya orang melukis segi empat tepat untuk lukisan mereka di tengah-tengah kertas. Ini meninggalkan ruang di sekeliling luar untuk melakukan ujian warna. Mulakan dengan lukisan pensil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തന്നെ നിങ്ങളുടെ പെയിന്റിംഗ് ആരംഭിക്കാൻ ആഗ്രഹിക്കുന്നുവെങ്കിൽ: ഒരു പേപ്പർ വലുപ്പം തിരഞ്ഞെടുക്കുക. ഇടത്തരം അല്ലെങ്കിൽ വലിയ വലിപ്പത്തിലുള്ള പേപ്പർ വരെ മാറ്റാൻ നിങ്ങൾ ആഗ്രഹിക്കുന്നുവെങ്കിൽ, എന്നെ അറിയിക്കൂ! പേപ്പർ ചുളിവുകൾ നിങ്ങളെ അസ്വസ്ഥരാക്കുന്നുവെങ്കിൽ, നിങ്ങളുടെ പേപ്പർ ടേപ്പ് ചെയ്യാൻ ഞാൻ നിങ്ങൾക്ക് ഒരു ബോർഡ് തരാം. നിങ്ങൾ എല്ലാ ദിവസവും നിങ്ങളുടെ പേപ്പർ അതിൽ ഒട്ടിച്ചുവയ്ക്കുന്നു, അത് നിങ്ങളുടെ കബിയിൽ യോജിക്കുന്നു. സാധാരണയായി ആളുകൾ പേപ്പറിന്റെ മധ്യഭാഗത്ത് പെയിന്റിംഗിനായി ഒരു ദീർഘചതുരം വരയ്ക്കുന്നു. ഇത് കളർ ടെസ്റ്റുകൾ നടത്താൻ പുറത്ത് ഇടം നൽകുന്നു. ഒരു നേരിയ പെൻസിൽ ഡ്രോയിംഗ് ഉപയോഗിച്ച്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 आजै आफ्नो चित्रकला सुरु गर्न चाहनुहुन्छ भने: कागजको आकार छान्नुहोस्। यदि तपाईं मध्यम वा ठूलो आकारको कागजमा व्यापार गर्न चाहनुहुन्छ भने, मलाई थाहा दिनुहोस्! यदि कागजको चाउरीपनले तपाईंलाई पागल बनाउँछ भने, म तपाईंलाई आफ्नो कागजमा टेप लगाउनको लागि एउटा बोर्ड दिन सक्छु। तपाईंले आफ्नो कागजलाई हरेक दिन त्यसमा टाँसिरहनुहुन्छ, र यो तपाईंको क्यूबीमा फिट हुन्छ। सामान्यतया मानिसहरूले कागजको बीचमा आफ्नो चित्रकलाको लागि आयत कोर्छन्। यसले रङ परीक्षण गर्न बाहिरको वरिपरि ठाउँ छोड्छ। हल्का पेन्सिल रेखाचित्रबाट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غواړئ نن ورځ خپل نقاشي پیل کړئ: د کاغذ اندازه غوره کړئ. که غواړئ د کاغذ منځنۍ یا لویې اندازې ته یې تبادله کړئ، نو ما ته خبر راکړئ! که د کاغذ څرخونه تاسو لیوني کړي، زه کولی شم تاسو ته یو تخته درکړم چې خپل کاغذ پرې ټیپ کړئ. تاسو هره ورځ خپل کاغذ پریږدئ چې ورسره وصل وي، او دا ستاسو په کیوبي کې فټ کیږي. معمولا خلک د کاغذ په مرکز کې د خپل نقاشۍ لپاره مستطیل رسموي. دا د رنګ ازموینې لپاره د بهر شاوخوا ځای پریږدي. د سپک پنسل انځور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quiser começar a pintar hoje: escolha um tamanho de papel. Se quiser trocar para um tamanho médio ou grande, me avise! Se as rugas do papel te deixam louco, posso te dar uma tábua para colar o papel. Você deixa o papel colado nela todos os dias, e ele cabe no seu armário. Normalmente, as pessoas desenham um retângulo para suas pinturas no centro do papel. Isso deixa espaço ao redor para testes de cor. Comece com um desenho leve a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ਅੱਜ ਹੀ ਆਪਣੀ ਪੇਂਟਿੰਗ ਸ਼ੁਰੂ ਕਰਨਾ ਚਾਹੁੰਦੇ ਹੋ: ਇੱਕ ਕਾਗਜ਼ ਦਾ ਆਕਾਰ ਚੁਣੋ। ਜੇਕਰ ਤੁਸੀਂ ਇੱਕ ਦਰਮਿਆਨੇ ਜਾਂ ਵੱਡੇ ਆਕਾਰ ਦੇ ਕਾਗਜ਼ ਦਾ ਵਪਾਰ ਕਰਨਾ ਚਾਹੁੰਦੇ ਹੋ, ਤਾਂ ਮੈਨੂੰ ਦੱਸੋ! ਜੇਕਰ ਕਾਗਜ਼ ਦੀਆਂ ਝੁਰੜੀਆਂ ਤੁਹਾਨੂੰ ਪਾਗਲ ਕਰ ਦਿੰਦੀਆਂ ਹਨ, ਤਾਂ ਮੈਂ ਤੁਹਾਨੂੰ ਆਪਣੇ ਕਾਗਜ਼ ਨੂੰ ਟੇਪ ਕਰਨ ਲਈ ਇੱਕ ਬੋਰਡ ਦੇ ਸਕਦਾ ਹਾਂ। ਤੁਸੀਂ ਹਰ ਰੋਜ਼ ਆਪਣੇ ਕਾਗਜ਼ ਨੂੰ ਇਸ ਨਾਲ ਚਿਪਕਿਆ ਛੱਡ ਦਿੰਦੇ ਹੋ, ਅਤੇ ਇਹ ਤੁਹਾਡੇ ਘੜੇ ਵਿੱਚ ਫਿੱਟ ਹੋ ਜਾਂਦਾ ਹੈ। ਆਮ ਤੌਰ 'ਤੇ ਲੋਕ ਕਾਗਜ਼ ਦੇ ਕੇਂਦਰ ਵਿੱਚ ਆਪਣੀ ਪੇਂਟਿੰਗ ਲਈ ਇੱਕ ਆਇਤਕਾਰ ਬਣਾਉਂਦੇ ਹਨ। ਇਹ ਰੰਗ ਟੈਸਟ ਕਰਨ ਲਈ ਬਾਹਰੋਂ ਜਗ੍ਹਾ ਛੱਡਦਾ ਹੈ। ਇੱਕ ਹਲਕੇ ਪੈਨਸਿਲ ਡਰਾਇੰਗ ਨਾਲ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хотите начать рисовать уже сегодня: выберите размер бумаги. Если хотите перейти на средний или большой, дайте мне знать! Если вам не нравится, как мнётся бумага, я могу дать вам доску, на которую можно приклеить бумагу. Вы оставляете бумагу на ней каждый день, и она легко помещается в вашем шкафчике. Обычно рисуют прямоугольник в центре бумаги. Это оставляет место по краям для пробных цветов. Начните с лёгкого карандашного рисунка.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желите да почнете са сликањем данас: Изаберите величину папира. Ако желите да пређете на средњу или велику величину папира, јавите ми! Ако вас набори на папиру излуђују, могу вам дати таблу на коју ћете залепити папир. Остављате папир залепљен на њу сваки дан, и он стане у ваш филтер. Обично људи цртају правоугаоник за своју слику у средини папира. Ово оставља простор са спољашње стране за прављење тестова боја. Почните са лаганим цртежом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rabto inaad bilowdo rinjiyeyntaada maanta: Dooro cabbirka warqadda. Haddii aad rabto in aad ka ganacsato ilaa cabbir dhexdhexaad ah ama weyn oo warqad ah, ii soo sheeg! Haddii laalaabkii warqaddu ay kuu horseedaan nuts, waxaan ku siin karaa loox aad ku dhejiso warqaddaada. Waxaad uga tagtaa warqaddaada mid ku dheggan maalin kasta, waxayna ku habboon tahay cubbykaaga. Caadi ahaan dadku waxay ku sawiraan leydi rinjiyeyntooda dhexda warqadda. Tani waxay ka dhigeysaa meel bannaanka ah oo lagu sameeyo tijaabooyinka midabka. Ku bilow sawir qalin khafiif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quieres empezar a pintar hoy: Elige un tamaño de papel. Si quieres cambiar a uno mediano o grande, ¡avísame! Si las arrugas te vuelven loco, puedo darte una tabla para pegar el papel. Dejas el papel pegado todos los días y cabe en tu cubículo. Normalmente, se dibuja un rectángulo en el centro del papel para pintar. Esto deja espacio alrededor para hacer pruebas de color. Empieza con un dibujo ligero a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hoyong ngamimitian lukisan anjeun ayeuna: Pilih ukuran kertas. Lamun hayang dagang nepi ka ukuran sedeng atawa badag kertas, hayu atuh nyaho! Lamun wrinkles kertas ngajalankeun anjeun kacangan, abdi tiasa masihan anjeun papan pikeun tape kertas anjeun. Anjeun ngantepkeun kertas anjeun nyangkut unggal dinten, sareng éta pas dina cubby anjeun. Biasana jalma ngagambar sagi opat pikeun lukisan maranéhanana di tengah kertas. Ieu nyéépkeun rohangan di luar pikeun ngalakukeun tés warna. Mimitian ku gambar pensil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unataka kuanza uchoraji wako leo: Chagua saizi ya karatasi. Ikiwa unataka kufanya biashara hadi ukubwa wa kati au mkubwa wa karatasi, nijulishe! Iwapo mikunjo ya karatasi itakufanya uwe na karanga, ninaweza kukupa ubao wa kubandika karatasi yako. Unaacha karatasi yako ikiwa imeshikamana nayo kila siku, na inafaa kwenye cubby yako. Kawaida watu huchora mstatili kwa uchoraji wao katikati ya karatasi. Hii huacha nafasi kuzunguka nje kwa ajili ya kufanya vipimo vya rangi. Anza na kuchora kwa penseli nyepesi.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vill börja måla idag: Välj en pappersstorlek. Om du vill byta till en mellanstor eller stor pappersstorlek, låt mig veta! Om pappersveck gör dig galen kan jag ge dig en bräda att tejpa pappret på. Du låter pappret sitta fast vid den varje dag, och det får plats i ditt skåp. Vanligtvis ritar folk en rektangel för sin målning i mitten av pappret. Detta lämnar utrymme runt utsidan för att göra färgtester. Börja med en lätt blyertsteckning.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gusto mong simulan ang iyong pagpipinta ngayon: Pumili ng sukat ng papel. Kung gusto mong i-trade hanggang sa katamtaman o malaking sukat ng papel, ipaalam sa akin! Kung ang mga wrinkles sa papel ay nagtutulak sa iyo, maaari kitang bigyan ng board na paglagyan ng iyong papel. Iniiwan mo ang iyong papel na nakadikit dito araw-araw, at kasya ito sa iyong cubby. Kadalasan ang mga tao ay gumuhit ng isang parihaba para sa kanilang pagpipinta sa gitna ng papel. Nag-iiwan ito ng silid sa labas para sa paggawa ng mga pagsusuri sa kulay. Magsimula sa isang magaan na pagguhit ng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 ஓவியத்தைத் தொடங்க விரும்பினால்: ஒரு காகித அளவைத் தேர்வுசெய்யவும். நீங்கள் நடுத்தர அல்லது பெரிய அளவிலான காகிதத்தை வரைய விரும்பினால், எனக்குத் தெரியப்படுத்துங்கள்! காகிதச் சுருக்கங்கள் உங்களை பைத்தியமாக்கினால், உங்கள் காகிதத்தை டேப் செய்ய நான் உங்களுக்கு ஒரு பலகையைக் கொடுக்க முடியும். நீங்கள் ஒவ்வொரு நாளும் உங்கள் காகிதத்தை அதில் ஒட்டி வைக்கிறீர்கள், அது உங்கள் கட்டியில் பொருந்துகிறது. பொதுவாக மக்கள் காகிதத்தின் மையத்தில் தங்கள் ஓவியத்திற்காக ஒரு செவ்வகத்தை வரைவார்கள். இது வண்ண சோதனைகளைச் செய்வதற்கு வெளிப்புறத்தைச் சுற்றி இடத்தை விட்டுச்செல்கிறது. லேசான பென்சில் வரைதலுடன்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ถ้าอยากเริ่มวาดรูปวันนี้: เลือกขนาดกระดาษได้เลย ถ้าอยากเปลี่ยนเป็นขนาดกลางหรือใหญ่ บอกผมได้เลย! ถ้ากระดาษยับๆ ทำให้คุณหงุดหงิด ผมมีกระดานให้ติดกระดาษได้ แปะกระดาษทิ้งไว้ทุกวัน แล้วใส่ไว้ในช่องเก็บของได้ ปกติแล้วคนเราจะวาดรูปสี่เหลี่ยมผืนผ้าไว้ตรงกลางกระดาษ เผื่อไว้สำหรับทดลองสี เริ่มต้นด้วยการวาดด้วยดินสอสีอ่อนๆ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bugün başlamak istiyorsanız: Bir kağıt boyutu seçin. Orta veya büyük boy bir kağıda geçmek isterseniz, bana haber verin! Kağıt kırışıklıkları sizi çileden çıkarıyorsa, kağıdınızı bantlayabileceğiniz bir tahta verebilirim. Kağıdınızı her gün ona yapıştırırsınız ve dolabınıza sığar. Genellikle insanlar resimleri için kağıdın ortasına bir dikdörtgen çizerler. Bu, renk testleri yapmak için dışarıda yer bırakır. Hafif bir kurşun kalem çizimiyle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ви хочете розпочати малювання сьогодні: виберіть розмір паперу. Якщо ви хочете перейти на середній або великий розмір паперу, дайте мені знати! Якщо зморшки на папері вас зводять з розуму, я можу дати вам дошку, щоб ви могли приклеїти до неї папір. Ви залишаєте папір приклеєним до неї щодня, і він поміщається у вашій шафці. Зазвичай люди малюють прямокутник для своєї картини посередині паперу. Це залишає місце по краю для проведення кольорових тестів. Почніть з легкого малюнка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آج ہی اپنی پینٹنگ شروع کرنا چاہتے ہیں: کاغذ کا سائز منتخب کریں۔ اگر آپ کاغذ کے درمیانے یا بڑے سائز تک تجارت کرنا چاہتے ہیں تو مجھے بتائیں! اگر کاغذ کی جھریاں آپ کو بیوقوف بناتی ہیں، تو میں آپ کو آپ کے کاغذ پر ٹیپ کرنے کے لیے ایک بورڈ دے سکتا ہوں۔ آپ اپنے کاغذ کو ہر روز اس سے چپکتے رہتے ہیں، اور یہ آپ کے کیوب میں فٹ بیٹھتا ہے۔ عام طور پر لوگ کاغذ کے بیچ میں اپنی پینٹنگ کے لیے ایک مستطیل کھینچتے ہیں۔ یہ رنگ ٹیسٹ کرنے کے لئے باہر کے ارد گرد کمرے چھوڑ دیتا ہے. ہلکی پنسل ڈرائنگ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muốn bắt đầu vẽ tranh ngay hôm nay: Hãy chọn khổ giấy. Nếu bạn muốn đổi sang khổ giấy trung bình hoặc lớn, hãy cho tôi biết! Nếu giấy nhăn làm bạn phát cáu, tôi có thể cho bạn một tấm ván để dán giấy lên. Bạn dán giấy lên đó mỗi ngày, và nó sẽ vừa vặn trong ngăn kéo của bạn. Thông thường, mọi người vẽ một hình chữ nhật ở giữa tờ giấy để vẽ tranh. Điều này sẽ giúp chừa chỗ xung quanh bên ngoài để thử màu. Hãy bắt đầu bằng một bức vẽ chì nhạt.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90d186ccc6_4_5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390d186ccc6_4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90d186ccc6_4_5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390d186ccc6_4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390d186ccc6_4_5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390d186ccc6_4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25b42ebea0d_0_3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25b42ebea0d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If you have not already, get 8 or more reference photos. Choose a colour scheme! Keep painting thumbnails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Nëse nuk e keni bërë ende, merrni 8 ose më shumë foto referuese. Zgjidhni një skemë ngjyrash! Mbani miniaturat e pikturave dhe kopjet e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እስካሁን ከሌለዎት 8 ወይም ከዚያ በላይ የማጣቀሻ ፎቶዎችን ያግኙ። የቀለም ዘዴ ይምረጡ! ድንክዬዎችን እና ሻካራ ቅጂዎችን መቀባት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إذا لم تفعلوا ذلك بعد، أحضروا 8 صور مرجعية أو أكثر. اختاروا نظام ألوان! استمروا في رسم الصور المصغرة والنسخ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Եթե դեռ չեք արել, վերցրեք 8 կամ ավելի տեղեկատու լուսանկարներ։ Ընտրեք գունային գամմա։ Պահպանեք նկարների մանրապատկերներն ու մոտավոր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Si encara no ho has fet, aconsegueix 8 o més fotos de referència. Tria una combinació de colors! Continua pintant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那么我今天应该做什么呢？如果你还没有，那就准备8张或更多的参考照片。选择一个配色方案！继续画缩略图和草稿。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Als je dat nog niet gedaan hebt, neem dan 8 of meer referentiefoto's. Kies een kleurenschema! Blijf miniaturen en kladversies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چه کار کنم؟ اگر هنوز این کار را نکرده‌اید، ۸ عکس مرجع یا بیشتر تهیه کنید. یک ترکیب رنگ انتخاب کنید! به نقاشی کردن عکس‌های کوچک و کپی‌های خام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Si ce n'est pas déjà fait, prenez au moins 8 photos de référence. Choisissez une palette de couleurs ! Continuez à peindre des vignettes et des brouillons.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also heute tun? Falls noch nicht geschehen, besorgen Sie sich mindestens 8 Referenzfotos. Wählen Sie ein Farbschema! Malen Sie weiterhin Miniaturansichten und Skizzen.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જો તમારી પાસે પહેલાથી નથી, તો 8 કે તેથી વધુ સંદર્ભ ફોટા મેળવો. રંગ યોજના પસંદ કરો! થંબનેલ્સ અને રફ કોપી પેઇન્ટ કરતા 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अगर आपने अभी तक ऐसा नहीं किया है, तो आठ या उससे ज़्यादा संदर्भ तस्वीरें ले लीजिए। रंगों का चयन कीजिए! थंबनेल और रफ़ कॉपी बनाते रहिए।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Se non l'hai già fatto, procurati almeno 8 foto di riferimento. Scegli una combinazione di colori! Continua a dipingere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では、今日は何をすべきでしょうか？まだなら、参考写真を8枚以上用意しましょう。配色も決めましょう！サムネイルとラフを描き続けましょう。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아직 안 했다면, 참고 사진을 8장 이상 찍어 두세요. 색 구성표도 정하고요! 썸네일과 로카피도 계속 그려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Heke we hîn nekiribe, 8 an jî zêdetir wêneyên referansê bistînin. Şêweyekî rengan hilbijêrin! Wêneyên piçûk û kopiyên neasayî yên tabloyê bihêlin.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Jika anda belum berbuat demikian, dapatkan 8 atau lebih foto rujukan. Pilih skema warna! Teruskan melukis lakaran kecil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നിങ്ങൾ ഇതുവരെ ചെയ്തിട്ടില്ലെങ്കിൽ, എട്ടോ അതിലധികമോ റഫറൻസ് ഫോട്ടോകൾ എടുക്കുക. ഒരു കളർ സ്കീം തിരഞ്ഞെടുക്കുക! തംബ്‌നെയിലുകളും റഫ് കോപ്പികളും വരയ്ക്കുന്നത് തുടരുക.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 यदि तपाईंले पहिले नै गर्नुभएको छैन भने, ८ वा सोभन्दा बढी सन्दर्भ तस्बिरहरू लिनुहोस्। रङ योजना छनौट गर्नुहोस्! थम्बनेल र रफ प्रतिलिपिहरू रंगाइरहनुहोस्।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که تاسو لا دمخه نه دي کړي، نو ۸ یا ډیر د حوالې عکسونه واخلئ. د رنګ سکیم غوره کړئ! د تمبیلونو او خامو کاپيونو رنګولو ته دوام ورکړئ.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Se ainda não o fez, tire 8 ou mais fotos de referência. Escolha um esquema de cores! Continue pintando miniaturas e rascunhos.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ਮੈਨੂੰ ਅੱਜ ਕੀ ਕਰਨਾ ਚਾਹੀਦਾ ਹੈ? ਜੇ ਤੁਸੀਂ ਪਹਿਲਾਂ ਨਹੀਂ ਕੀਤਾ, ਤਾਂ 8 ਜਾਂ ਵੱਧ ਸੰਦਰਭ ਫੋਟੋਆਂ ਪ੍ਰਾਪਤ ਕਰੋ। ਇੱਕ ਰੰਗ ਸਕੀਮ ਚੁਣੋ! ਥੰਬਨੇਲ ਅਤੇ ਰਫ ਕਾਪੀਆਂ ਪੇਂਟ ਕਰਦੇ 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же мне заняться сегодня? Если вы ещё этого не сделали, сделайте 8 или более референсных фотографий. Выберите цветовую схему! Продолжайте рисовать эскизы и черновики.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Ако већ нисте, набавите 8 или више референтних фотографија. Изаберите шему боја! Наставите да сликате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Haddii aanad hore u haysan, hel 8 ama in ka badan oo sawir tixraac ah. Dooro naqshad midab leh! Hayso rinjiyeynta sawir-gacmeedka iyo koobiyada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Si aún no lo has hecho, consigue 8 o más fotos de referencia. ¡Elige una paleta de colores! Sigue pintando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Upami anjeun henteu acan, kéngingkeun 8 atanapi langkung poto rujukan. Pilih skéma warna! Tetep ngalukis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Ikiwa bado hujapata, pata picha 8 au zaidi za marejeleo. Chagua mpango wa rangi! Endelea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Om du inte redan har gjort det, skaffa 8 eller fler referensfoton. Välj ett färgschema! Fortsätt att måla miniatyrbilder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Kung hindi mo pa nagagawa, kumuha ng 8 o higit pang reference na larawan. Pumili ng scheme ng kulay! Panatilihin ang pagpipinta ng mga thumbnail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உங்களிடம் ஏற்கனவே இல்லையென்றால், 8 அல்லது அதற்கு மேற்பட்ட குறிப்பு புகைப்படங்களைப் பெறுங்கள். ஒரு வண்ணத் திட்டத்தைத் தேர்வுசெய்க! சிறுபடங்களையும் தோராயமான நகல்களையும் வரைந்து கொண்டே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ถ้ายังไม่ได้ทำ ลองหารูปอ้างอิงอย่างน้อย 8 รูป เลือกโทนสี! วาดรูปย่อและสำเนาคร่าวๆ ไว้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Henüz yapmadıysanız, 8 veya daha fazla referans fotoğraf edinin. Bir renk şeması seçin! Küçük resimler ve taslaklar çizmeye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Тож що мені робити сьогодні? Якщо ви ще цього не зробили, зробіть 8 або більше фотографій-посилань. Виберіть кольорову схему! Продовжуйте малювати мініатюри та чорнові копії.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اگر آپ کے پاس پہلے سے نہیں ہے تو 8 یا اس سے زیادہ حوالہ جات کی تصاویر حاصل کریں۔ ایک رنگ سکیم کا انتخاب کریں! تھمب نیلز اور کھردری کاپیاں پینٹ کرتے رہیں۔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Nếu chưa làm, hãy lấy 8 ảnh tham khảo trở lên. Chọn một bảng màu! Tiếp tục tô hình thu nhỏ và bản phác thảo.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25b42ebea0d_0_125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802" name="Google Shape;802;g25b42ebea0d_0_12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38da210c9f_0_3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38da210c9f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25b42ebea0d_0_15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25b42ebea0d_0_1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90d186ccc6_4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90d186ccc6_4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centred under English, waiting to automatically translate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Making high contrast collages for the light table</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Krijimi i kolazheve me kontrast të lartë për tavolinën me ndriçim</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ለብርሃን ጠረጴዛ ከፍተኛ ንፅፅር ኮላጆችን መስራት</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صنع صور مجمعة عالية التباين لطاولة الإضاءة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Լուսավոր սեղանի համար բարձր կոնտրաստային կոլաժների ստեղծում</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Creació de collages d'alt contrast per a la taula de llum</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为灯箱制作高对比度拼贴画</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Het maken van collages met een hoog contrast voor de lichttafel</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ساخت کلاژهای با کنتراست بالا برای میز نور</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Création de collages à fort contraste pour la table lumineuse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Hochkontrastcollagen für den Leuchttisch erstellen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લાઇટ ટેબલ માટે હાઇ કોન્ટ્રાસ્ટ કોલાજ બનાવવું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प्रकाश तालिका के लिए उच्च कंट्रास्ट कोलाज बनाना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Creazione di collage ad alto contrasto per il tavolo luminoso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ライトテーブル用の高コントラストのコラージュを作成する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라이트 테이블을 위한 고대비 콜라주 만들기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Çêkirina kolajên bi kontrastên bilind ji bo maseya ronahîkirinê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Membuat kolaj kontras tinggi untuk meja ringan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ലൈറ്റ് ടേബിളിനായി ഉയർന്ന കോൺട്രാസ്റ്റ് കൊളാഷുകൾ നിർമ്മിക്കുന്നു.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लाइट टेबलको लागि उच्च कन्ट्रास्ट कोलाजहरू बनाउँदै</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رڼا میز لپاره د لوړ برعکس کولیجونو جوړول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Criando colagens de alto contraste para a mesa de luz.</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ਲਾਈਟ ਟੇਬਲ ਲਈ ਹਾਈ ਕੰਟ੍ਰਾਸਟ ਕੋਲਾਜ ਬਣਾਉਣਾ</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Создание высококонтрастных коллажей для светового стола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Прављење колажа високог контраста за светлосни сто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Samaynta kolajyada isbarbardhiga sare ee miiska iftiinka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Creación de collages de alto contraste para la mesa de luz</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Ngadamel kolase kontras anu luhur pikeun méja lampu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Kutengeneza kolagi za utofautishaji wa juu kwa jedwali la mwanga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Att skapa högkontrastkollage för ljusbordet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Gumagawa ng mataas na contrast na collage para sa light table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லைட் டேபிளுக்கு உயர் கான்ட்ராஸ்ட் படத்தொகுப்புகளை உருவாக்குதல்.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การสร้างภาพตัดปะที่มีความคมชัดสูงสำหรับโต๊ะไฟ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Işık masası için yüksek kontrastlı kolajlar yapmak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Створення висококонтрастних колажів для світлового столу</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لائٹ ٹیبل کے لیے ہائی کنٹراسٹ کولاجز بنانا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Tạo ảnh ghép có độ tương phản cao cho bàn đèn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sp>
        <p:nvSpPr>
          <p:cNvPr id="141" name="Google Shape;141;p27"/>
          <p:cNvSpPr txBox="1"/>
          <p:nvPr>
            <p:ph type="ctrTitle"/>
          </p:nvPr>
        </p:nvSpPr>
        <p:spPr>
          <a:xfrm>
            <a:off x="311708" y="992767"/>
            <a:ext cx="8520600" cy="2736900"/>
          </a:xfrm>
          <a:prstGeom prst="rect">
            <a:avLst/>
          </a:prstGeom>
        </p:spPr>
        <p:txBody>
          <a:bodyPr anchorCtr="0" anchor="b" bIns="101800" lIns="101800" spcFirstLastPara="1" rIns="101800" wrap="square" tIns="101800">
            <a:norm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42" name="Google Shape;142;p27"/>
          <p:cNvSpPr txBox="1"/>
          <p:nvPr>
            <p:ph idx="1" type="subTitle"/>
          </p:nvPr>
        </p:nvSpPr>
        <p:spPr>
          <a:xfrm>
            <a:off x="311700" y="3778833"/>
            <a:ext cx="8520600" cy="1056600"/>
          </a:xfrm>
          <a:prstGeom prst="rect">
            <a:avLst/>
          </a:prstGeom>
        </p:spPr>
        <p:txBody>
          <a:bodyPr anchorCtr="0" anchor="t" bIns="101800" lIns="101800" spcFirstLastPara="1" rIns="101800" wrap="square" tIns="101800">
            <a:norm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43" name="Google Shape;143;p2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2867800"/>
            <a:ext cx="8520600" cy="1122300"/>
          </a:xfrm>
          <a:prstGeom prst="rect">
            <a:avLst/>
          </a:prstGeom>
        </p:spPr>
        <p:txBody>
          <a:bodyPr anchorCtr="0" anchor="ctr" bIns="101800" lIns="101800" spcFirstLastPara="1" rIns="101800" wrap="square" tIns="101800">
            <a:norm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46" name="Google Shape;146;p2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7" name="Shape 147"/>
        <p:cNvGrpSpPr/>
        <p:nvPr/>
      </p:nvGrpSpPr>
      <p:grpSpPr>
        <a:xfrm>
          <a:off x="0" y="0"/>
          <a:ext cx="0" cy="0"/>
          <a:chOff x="0" y="0"/>
          <a:chExt cx="0" cy="0"/>
        </a:xfrm>
      </p:grpSpPr>
      <p:sp>
        <p:nvSpPr>
          <p:cNvPr id="148" name="Google Shape;148;p29"/>
          <p:cNvSpPr txBox="1"/>
          <p:nvPr>
            <p:ph type="title"/>
          </p:nvPr>
        </p:nvSpPr>
        <p:spPr>
          <a:xfrm>
            <a:off x="311700" y="593367"/>
            <a:ext cx="8520600" cy="763800"/>
          </a:xfrm>
          <a:prstGeom prst="rect">
            <a:avLst/>
          </a:prstGeom>
        </p:spPr>
        <p:txBody>
          <a:bodyPr anchorCtr="0" anchor="t" bIns="101800" lIns="101800" spcFirstLastPara="1" rIns="101800" wrap="square" tIns="10180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49" name="Google Shape;149;p29"/>
          <p:cNvSpPr txBox="1"/>
          <p:nvPr>
            <p:ph idx="1" type="body"/>
          </p:nvPr>
        </p:nvSpPr>
        <p:spPr>
          <a:xfrm>
            <a:off x="311700" y="1536633"/>
            <a:ext cx="8520600" cy="4555200"/>
          </a:xfrm>
          <a:prstGeom prst="rect">
            <a:avLst/>
          </a:prstGeom>
        </p:spPr>
        <p:txBody>
          <a:bodyPr anchorCtr="0" anchor="t" bIns="101800" lIns="101800" spcFirstLastPara="1" rIns="101800" wrap="square" tIns="101800">
            <a:normAutofit/>
          </a:bodyPr>
          <a:lstStyle>
            <a:lvl1pPr indent="-355600" lvl="0" marL="457200">
              <a:spcBef>
                <a:spcPts val="0"/>
              </a:spcBef>
              <a:spcAft>
                <a:spcPts val="0"/>
              </a:spcAft>
              <a:buSzPts val="20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150" name="Google Shape;150;p2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1" name="Shape 151"/>
        <p:cNvGrpSpPr/>
        <p:nvPr/>
      </p:nvGrpSpPr>
      <p:grpSpPr>
        <a:xfrm>
          <a:off x="0" y="0"/>
          <a:ext cx="0" cy="0"/>
          <a:chOff x="0" y="0"/>
          <a:chExt cx="0" cy="0"/>
        </a:xfrm>
      </p:grpSpPr>
      <p:sp>
        <p:nvSpPr>
          <p:cNvPr id="152" name="Google Shape;152;p30"/>
          <p:cNvSpPr txBox="1"/>
          <p:nvPr>
            <p:ph type="title"/>
          </p:nvPr>
        </p:nvSpPr>
        <p:spPr>
          <a:xfrm>
            <a:off x="311700" y="593367"/>
            <a:ext cx="8520600" cy="763800"/>
          </a:xfrm>
          <a:prstGeom prst="rect">
            <a:avLst/>
          </a:prstGeom>
        </p:spPr>
        <p:txBody>
          <a:bodyPr anchorCtr="0" anchor="t" bIns="101800" lIns="101800" spcFirstLastPara="1" rIns="101800" wrap="square" tIns="10180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3" name="Google Shape;153;p30"/>
          <p:cNvSpPr txBox="1"/>
          <p:nvPr>
            <p:ph idx="1" type="body"/>
          </p:nvPr>
        </p:nvSpPr>
        <p:spPr>
          <a:xfrm>
            <a:off x="311700" y="1536633"/>
            <a:ext cx="3999900" cy="4555200"/>
          </a:xfrm>
          <a:prstGeom prst="rect">
            <a:avLst/>
          </a:prstGeom>
        </p:spPr>
        <p:txBody>
          <a:bodyPr anchorCtr="0" anchor="t" bIns="101800" lIns="101800" spcFirstLastPara="1" rIns="101800" wrap="square" tIns="101800">
            <a:normAutofit/>
          </a:bodyPr>
          <a:lstStyle>
            <a:lvl1pPr indent="-323850" lvl="0" marL="457200">
              <a:spcBef>
                <a:spcPts val="0"/>
              </a:spcBef>
              <a:spcAft>
                <a:spcPts val="0"/>
              </a:spcAft>
              <a:buSzPts val="1500"/>
              <a:buChar char="●"/>
              <a:defRPr sz="15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154" name="Google Shape;154;p30"/>
          <p:cNvSpPr txBox="1"/>
          <p:nvPr>
            <p:ph idx="2" type="body"/>
          </p:nvPr>
        </p:nvSpPr>
        <p:spPr>
          <a:xfrm>
            <a:off x="4832400" y="1536633"/>
            <a:ext cx="3999900" cy="4555200"/>
          </a:xfrm>
          <a:prstGeom prst="rect">
            <a:avLst/>
          </a:prstGeom>
        </p:spPr>
        <p:txBody>
          <a:bodyPr anchorCtr="0" anchor="t" bIns="101800" lIns="101800" spcFirstLastPara="1" rIns="101800" wrap="square" tIns="101800">
            <a:normAutofit/>
          </a:bodyPr>
          <a:lstStyle>
            <a:lvl1pPr indent="-323850" lvl="0" marL="457200">
              <a:spcBef>
                <a:spcPts val="0"/>
              </a:spcBef>
              <a:spcAft>
                <a:spcPts val="0"/>
              </a:spcAft>
              <a:buSzPts val="1500"/>
              <a:buChar char="●"/>
              <a:defRPr sz="15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155" name="Google Shape;155;p3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6" name="Shape 156"/>
        <p:cNvGrpSpPr/>
        <p:nvPr/>
      </p:nvGrpSpPr>
      <p:grpSpPr>
        <a:xfrm>
          <a:off x="0" y="0"/>
          <a:ext cx="0" cy="0"/>
          <a:chOff x="0" y="0"/>
          <a:chExt cx="0" cy="0"/>
        </a:xfrm>
      </p:grpSpPr>
      <p:sp>
        <p:nvSpPr>
          <p:cNvPr id="157" name="Google Shape;157;p31"/>
          <p:cNvSpPr txBox="1"/>
          <p:nvPr>
            <p:ph type="title"/>
          </p:nvPr>
        </p:nvSpPr>
        <p:spPr>
          <a:xfrm>
            <a:off x="311700" y="593367"/>
            <a:ext cx="8520600" cy="763800"/>
          </a:xfrm>
          <a:prstGeom prst="rect">
            <a:avLst/>
          </a:prstGeom>
        </p:spPr>
        <p:txBody>
          <a:bodyPr anchorCtr="0" anchor="t" bIns="101800" lIns="101800" spcFirstLastPara="1" rIns="101800" wrap="square" tIns="10180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8" name="Google Shape;158;p3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9" name="Shape 159"/>
        <p:cNvGrpSpPr/>
        <p:nvPr/>
      </p:nvGrpSpPr>
      <p:grpSpPr>
        <a:xfrm>
          <a:off x="0" y="0"/>
          <a:ext cx="0" cy="0"/>
          <a:chOff x="0" y="0"/>
          <a:chExt cx="0" cy="0"/>
        </a:xfrm>
      </p:grpSpPr>
      <p:sp>
        <p:nvSpPr>
          <p:cNvPr id="160" name="Google Shape;160;p32"/>
          <p:cNvSpPr txBox="1"/>
          <p:nvPr>
            <p:ph type="title"/>
          </p:nvPr>
        </p:nvSpPr>
        <p:spPr>
          <a:xfrm>
            <a:off x="311700" y="740800"/>
            <a:ext cx="2808000" cy="1007400"/>
          </a:xfrm>
          <a:prstGeom prst="rect">
            <a:avLst/>
          </a:prstGeom>
        </p:spPr>
        <p:txBody>
          <a:bodyPr anchorCtr="0" anchor="b" bIns="101800" lIns="101800" spcFirstLastPara="1" rIns="101800" wrap="square" tIns="101800">
            <a:norm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161" name="Google Shape;161;p32"/>
          <p:cNvSpPr txBox="1"/>
          <p:nvPr>
            <p:ph idx="1" type="body"/>
          </p:nvPr>
        </p:nvSpPr>
        <p:spPr>
          <a:xfrm>
            <a:off x="311700" y="1852800"/>
            <a:ext cx="2808000" cy="4239300"/>
          </a:xfrm>
          <a:prstGeom prst="rect">
            <a:avLst/>
          </a:prstGeom>
        </p:spPr>
        <p:txBody>
          <a:bodyPr anchorCtr="0" anchor="t" bIns="101800" lIns="101800" spcFirstLastPara="1" rIns="101800" wrap="square" tIns="101800">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162" name="Google Shape;162;p3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3" name="Shape 163"/>
        <p:cNvGrpSpPr/>
        <p:nvPr/>
      </p:nvGrpSpPr>
      <p:grpSpPr>
        <a:xfrm>
          <a:off x="0" y="0"/>
          <a:ext cx="0" cy="0"/>
          <a:chOff x="0" y="0"/>
          <a:chExt cx="0" cy="0"/>
        </a:xfrm>
      </p:grpSpPr>
      <p:sp>
        <p:nvSpPr>
          <p:cNvPr id="164" name="Google Shape;164;p33"/>
          <p:cNvSpPr txBox="1"/>
          <p:nvPr>
            <p:ph type="title"/>
          </p:nvPr>
        </p:nvSpPr>
        <p:spPr>
          <a:xfrm>
            <a:off x="490250" y="600200"/>
            <a:ext cx="6367800" cy="5454600"/>
          </a:xfrm>
          <a:prstGeom prst="rect">
            <a:avLst/>
          </a:prstGeom>
        </p:spPr>
        <p:txBody>
          <a:bodyPr anchorCtr="0" anchor="ctr" bIns="101800" lIns="101800" spcFirstLastPara="1" rIns="101800" wrap="square" tIns="101800">
            <a:norm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165" name="Google Shape;165;p3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6" name="Shape 166"/>
        <p:cNvGrpSpPr/>
        <p:nvPr/>
      </p:nvGrpSpPr>
      <p:grpSpPr>
        <a:xfrm>
          <a:off x="0" y="0"/>
          <a:ext cx="0" cy="0"/>
          <a:chOff x="0" y="0"/>
          <a:chExt cx="0" cy="0"/>
        </a:xfrm>
      </p:grpSpPr>
      <p:sp>
        <p:nvSpPr>
          <p:cNvPr id="167" name="Google Shape;167;p34"/>
          <p:cNvSpPr/>
          <p:nvPr/>
        </p:nvSpPr>
        <p:spPr>
          <a:xfrm>
            <a:off x="4572000" y="33"/>
            <a:ext cx="4572000" cy="6858000"/>
          </a:xfrm>
          <a:prstGeom prst="rect">
            <a:avLst/>
          </a:prstGeom>
          <a:solidFill>
            <a:schemeClr val="dk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168" name="Google Shape;168;p34"/>
          <p:cNvSpPr txBox="1"/>
          <p:nvPr>
            <p:ph type="title"/>
          </p:nvPr>
        </p:nvSpPr>
        <p:spPr>
          <a:xfrm>
            <a:off x="265500" y="1644233"/>
            <a:ext cx="4045200" cy="1976400"/>
          </a:xfrm>
          <a:prstGeom prst="rect">
            <a:avLst/>
          </a:prstGeom>
        </p:spPr>
        <p:txBody>
          <a:bodyPr anchorCtr="0" anchor="b" bIns="101800" lIns="101800" spcFirstLastPara="1" rIns="101800" wrap="square" tIns="101800">
            <a:norm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169" name="Google Shape;169;p34"/>
          <p:cNvSpPr txBox="1"/>
          <p:nvPr>
            <p:ph idx="1" type="subTitle"/>
          </p:nvPr>
        </p:nvSpPr>
        <p:spPr>
          <a:xfrm>
            <a:off x="265500" y="3737433"/>
            <a:ext cx="4045200" cy="1646700"/>
          </a:xfrm>
          <a:prstGeom prst="rect">
            <a:avLst/>
          </a:prstGeom>
        </p:spPr>
        <p:txBody>
          <a:bodyPr anchorCtr="0" anchor="t" bIns="101800" lIns="101800" spcFirstLastPara="1" rIns="101800" wrap="square" tIns="101800">
            <a:norm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170" name="Google Shape;170;p34"/>
          <p:cNvSpPr txBox="1"/>
          <p:nvPr>
            <p:ph idx="2" type="body"/>
          </p:nvPr>
        </p:nvSpPr>
        <p:spPr>
          <a:xfrm>
            <a:off x="4939500" y="965600"/>
            <a:ext cx="3837000" cy="4926600"/>
          </a:xfrm>
          <a:prstGeom prst="rect">
            <a:avLst/>
          </a:prstGeom>
        </p:spPr>
        <p:txBody>
          <a:bodyPr anchorCtr="0" anchor="ctr" bIns="101800" lIns="101800" spcFirstLastPara="1" rIns="101800" wrap="square" tIns="101800">
            <a:normAutofit/>
          </a:bodyPr>
          <a:lstStyle>
            <a:lvl1pPr indent="-355600" lvl="0" marL="457200">
              <a:spcBef>
                <a:spcPts val="0"/>
              </a:spcBef>
              <a:spcAft>
                <a:spcPts val="0"/>
              </a:spcAft>
              <a:buClr>
                <a:schemeClr val="dk1"/>
              </a:buClr>
              <a:buSzPts val="2000"/>
              <a:buChar char="●"/>
              <a:defRPr>
                <a:solidFill>
                  <a:schemeClr val="dk1"/>
                </a:solidFill>
              </a:defRPr>
            </a:lvl1pPr>
            <a:lvl2pPr indent="-323850" lvl="1" marL="914400">
              <a:spcBef>
                <a:spcPts val="0"/>
              </a:spcBef>
              <a:spcAft>
                <a:spcPts val="0"/>
              </a:spcAft>
              <a:buClr>
                <a:schemeClr val="dk1"/>
              </a:buClr>
              <a:buSzPts val="1500"/>
              <a:buChar char="○"/>
              <a:defRPr>
                <a:solidFill>
                  <a:schemeClr val="dk1"/>
                </a:solidFill>
              </a:defRPr>
            </a:lvl2pPr>
            <a:lvl3pPr indent="-323850" lvl="2" marL="1371600">
              <a:spcBef>
                <a:spcPts val="0"/>
              </a:spcBef>
              <a:spcAft>
                <a:spcPts val="0"/>
              </a:spcAft>
              <a:buClr>
                <a:schemeClr val="dk1"/>
              </a:buClr>
              <a:buSzPts val="1500"/>
              <a:buChar char="■"/>
              <a:defRPr>
                <a:solidFill>
                  <a:schemeClr val="dk1"/>
                </a:solidFill>
              </a:defRPr>
            </a:lvl3pPr>
            <a:lvl4pPr indent="-323850" lvl="3" marL="1828800">
              <a:spcBef>
                <a:spcPts val="0"/>
              </a:spcBef>
              <a:spcAft>
                <a:spcPts val="0"/>
              </a:spcAft>
              <a:buClr>
                <a:schemeClr val="dk1"/>
              </a:buClr>
              <a:buSzPts val="1500"/>
              <a:buChar char="●"/>
              <a:defRPr>
                <a:solidFill>
                  <a:schemeClr val="dk1"/>
                </a:solidFill>
              </a:defRPr>
            </a:lvl4pPr>
            <a:lvl5pPr indent="-323850" lvl="4" marL="2286000">
              <a:spcBef>
                <a:spcPts val="0"/>
              </a:spcBef>
              <a:spcAft>
                <a:spcPts val="0"/>
              </a:spcAft>
              <a:buClr>
                <a:schemeClr val="dk1"/>
              </a:buClr>
              <a:buSzPts val="1500"/>
              <a:buChar char="○"/>
              <a:defRPr>
                <a:solidFill>
                  <a:schemeClr val="dk1"/>
                </a:solidFill>
              </a:defRPr>
            </a:lvl5pPr>
            <a:lvl6pPr indent="-323850" lvl="5" marL="2743200">
              <a:spcBef>
                <a:spcPts val="0"/>
              </a:spcBef>
              <a:spcAft>
                <a:spcPts val="0"/>
              </a:spcAft>
              <a:buClr>
                <a:schemeClr val="dk1"/>
              </a:buClr>
              <a:buSzPts val="1500"/>
              <a:buChar char="■"/>
              <a:defRPr>
                <a:solidFill>
                  <a:schemeClr val="dk1"/>
                </a:solidFill>
              </a:defRPr>
            </a:lvl6pPr>
            <a:lvl7pPr indent="-323850" lvl="6" marL="3200400">
              <a:spcBef>
                <a:spcPts val="0"/>
              </a:spcBef>
              <a:spcAft>
                <a:spcPts val="0"/>
              </a:spcAft>
              <a:buClr>
                <a:schemeClr val="dk1"/>
              </a:buClr>
              <a:buSzPts val="1500"/>
              <a:buChar char="●"/>
              <a:defRPr>
                <a:solidFill>
                  <a:schemeClr val="dk1"/>
                </a:solidFill>
              </a:defRPr>
            </a:lvl7pPr>
            <a:lvl8pPr indent="-323850" lvl="7" marL="3657600">
              <a:spcBef>
                <a:spcPts val="0"/>
              </a:spcBef>
              <a:spcAft>
                <a:spcPts val="0"/>
              </a:spcAft>
              <a:buClr>
                <a:schemeClr val="dk1"/>
              </a:buClr>
              <a:buSzPts val="1500"/>
              <a:buChar char="○"/>
              <a:defRPr>
                <a:solidFill>
                  <a:schemeClr val="dk1"/>
                </a:solidFill>
              </a:defRPr>
            </a:lvl8pPr>
            <a:lvl9pPr indent="-323850" lvl="8" marL="4114800">
              <a:spcBef>
                <a:spcPts val="0"/>
              </a:spcBef>
              <a:spcAft>
                <a:spcPts val="0"/>
              </a:spcAft>
              <a:buClr>
                <a:schemeClr val="dk1"/>
              </a:buClr>
              <a:buSzPts val="1500"/>
              <a:buChar char="■"/>
              <a:defRPr>
                <a:solidFill>
                  <a:schemeClr val="dk1"/>
                </a:solidFill>
              </a:defRPr>
            </a:lvl9pPr>
          </a:lstStyle>
          <a:p/>
        </p:txBody>
      </p:sp>
      <p:sp>
        <p:nvSpPr>
          <p:cNvPr id="171" name="Google Shape;171;p3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2" name="Shape 172"/>
        <p:cNvGrpSpPr/>
        <p:nvPr/>
      </p:nvGrpSpPr>
      <p:grpSpPr>
        <a:xfrm>
          <a:off x="0" y="0"/>
          <a:ext cx="0" cy="0"/>
          <a:chOff x="0" y="0"/>
          <a:chExt cx="0" cy="0"/>
        </a:xfrm>
      </p:grpSpPr>
      <p:sp>
        <p:nvSpPr>
          <p:cNvPr id="173" name="Google Shape;173;p35"/>
          <p:cNvSpPr txBox="1"/>
          <p:nvPr>
            <p:ph idx="1" type="body"/>
          </p:nvPr>
        </p:nvSpPr>
        <p:spPr>
          <a:xfrm>
            <a:off x="311700" y="5640767"/>
            <a:ext cx="5998800" cy="806700"/>
          </a:xfrm>
          <a:prstGeom prst="rect">
            <a:avLst/>
          </a:prstGeom>
        </p:spPr>
        <p:txBody>
          <a:bodyPr anchorCtr="0" anchor="ctr" bIns="101800" lIns="101800" spcFirstLastPara="1" rIns="101800" wrap="square" tIns="101800">
            <a:normAutofit/>
          </a:bodyPr>
          <a:lstStyle>
            <a:lvl1pPr indent="-228600" lvl="0" marL="457200">
              <a:lnSpc>
                <a:spcPct val="100000"/>
              </a:lnSpc>
              <a:spcBef>
                <a:spcPts val="0"/>
              </a:spcBef>
              <a:spcAft>
                <a:spcPts val="0"/>
              </a:spcAft>
              <a:buSzPts val="2000"/>
              <a:buNone/>
              <a:defRPr/>
            </a:lvl1pPr>
          </a:lstStyle>
          <a:p/>
        </p:txBody>
      </p:sp>
      <p:sp>
        <p:nvSpPr>
          <p:cNvPr id="174" name="Google Shape;174;p3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5" name="Shape 175"/>
        <p:cNvGrpSpPr/>
        <p:nvPr/>
      </p:nvGrpSpPr>
      <p:grpSpPr>
        <a:xfrm>
          <a:off x="0" y="0"/>
          <a:ext cx="0" cy="0"/>
          <a:chOff x="0" y="0"/>
          <a:chExt cx="0" cy="0"/>
        </a:xfrm>
      </p:grpSpPr>
      <p:sp>
        <p:nvSpPr>
          <p:cNvPr id="176" name="Google Shape;176;p36"/>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rm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177" name="Google Shape;177;p36"/>
          <p:cNvSpPr txBox="1"/>
          <p:nvPr>
            <p:ph idx="1" type="body"/>
          </p:nvPr>
        </p:nvSpPr>
        <p:spPr>
          <a:xfrm>
            <a:off x="311700" y="4202967"/>
            <a:ext cx="8520600" cy="1734300"/>
          </a:xfrm>
          <a:prstGeom prst="rect">
            <a:avLst/>
          </a:prstGeom>
        </p:spPr>
        <p:txBody>
          <a:bodyPr anchorCtr="0" anchor="t" bIns="101800" lIns="101800" spcFirstLastPara="1" rIns="101800" wrap="square" tIns="101800">
            <a:normAutofit/>
          </a:bodyPr>
          <a:lstStyle>
            <a:lvl1pPr indent="-355600" lvl="0" marL="457200" algn="ctr">
              <a:spcBef>
                <a:spcPts val="0"/>
              </a:spcBef>
              <a:spcAft>
                <a:spcPts val="0"/>
              </a:spcAft>
              <a:buSzPts val="2000"/>
              <a:buChar char="●"/>
              <a:defRPr/>
            </a:lvl1pPr>
            <a:lvl2pPr indent="-323850" lvl="1" marL="914400" algn="ctr">
              <a:spcBef>
                <a:spcPts val="0"/>
              </a:spcBef>
              <a:spcAft>
                <a:spcPts val="0"/>
              </a:spcAft>
              <a:buSzPts val="1500"/>
              <a:buChar char="○"/>
              <a:defRPr/>
            </a:lvl2pPr>
            <a:lvl3pPr indent="-323850" lvl="2" marL="1371600" algn="ctr">
              <a:spcBef>
                <a:spcPts val="0"/>
              </a:spcBef>
              <a:spcAft>
                <a:spcPts val="0"/>
              </a:spcAft>
              <a:buSzPts val="1500"/>
              <a:buChar char="■"/>
              <a:defRPr/>
            </a:lvl3pPr>
            <a:lvl4pPr indent="-323850" lvl="3" marL="1828800" algn="ctr">
              <a:spcBef>
                <a:spcPts val="0"/>
              </a:spcBef>
              <a:spcAft>
                <a:spcPts val="0"/>
              </a:spcAft>
              <a:buSzPts val="1500"/>
              <a:buChar char="●"/>
              <a:defRPr/>
            </a:lvl4pPr>
            <a:lvl5pPr indent="-323850" lvl="4" marL="2286000" algn="ctr">
              <a:spcBef>
                <a:spcPts val="0"/>
              </a:spcBef>
              <a:spcAft>
                <a:spcPts val="0"/>
              </a:spcAft>
              <a:buSzPts val="1500"/>
              <a:buChar char="○"/>
              <a:defRPr/>
            </a:lvl5pPr>
            <a:lvl6pPr indent="-323850" lvl="5" marL="2743200" algn="ctr">
              <a:spcBef>
                <a:spcPts val="0"/>
              </a:spcBef>
              <a:spcAft>
                <a:spcPts val="0"/>
              </a:spcAft>
              <a:buSzPts val="1500"/>
              <a:buChar char="■"/>
              <a:defRPr/>
            </a:lvl6pPr>
            <a:lvl7pPr indent="-323850" lvl="6" marL="3200400" algn="ctr">
              <a:spcBef>
                <a:spcPts val="0"/>
              </a:spcBef>
              <a:spcAft>
                <a:spcPts val="0"/>
              </a:spcAft>
              <a:buSzPts val="1500"/>
              <a:buChar char="●"/>
              <a:defRPr/>
            </a:lvl7pPr>
            <a:lvl8pPr indent="-323850" lvl="7" marL="3657600" algn="ctr">
              <a:spcBef>
                <a:spcPts val="0"/>
              </a:spcBef>
              <a:spcAft>
                <a:spcPts val="0"/>
              </a:spcAft>
              <a:buSzPts val="1500"/>
              <a:buChar char="○"/>
              <a:defRPr/>
            </a:lvl8pPr>
            <a:lvl9pPr indent="-323850" lvl="8" marL="4114800" algn="ctr">
              <a:spcBef>
                <a:spcPts val="0"/>
              </a:spcBef>
              <a:spcAft>
                <a:spcPts val="0"/>
              </a:spcAft>
              <a:buSzPts val="1500"/>
              <a:buChar char="■"/>
              <a:defRPr/>
            </a:lvl9pPr>
          </a:lstStyle>
          <a:p/>
        </p:txBody>
      </p:sp>
      <p:sp>
        <p:nvSpPr>
          <p:cNvPr id="178" name="Google Shape;178;p3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9" name="Shape 179"/>
        <p:cNvGrpSpPr/>
        <p:nvPr/>
      </p:nvGrpSpPr>
      <p:grpSpPr>
        <a:xfrm>
          <a:off x="0" y="0"/>
          <a:ext cx="0" cy="0"/>
          <a:chOff x="0" y="0"/>
          <a:chExt cx="0" cy="0"/>
        </a:xfrm>
      </p:grpSpPr>
      <p:sp>
        <p:nvSpPr>
          <p:cNvPr id="180" name="Google Shape;180;p3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5" name="Shape 185"/>
        <p:cNvGrpSpPr/>
        <p:nvPr/>
      </p:nvGrpSpPr>
      <p:grpSpPr>
        <a:xfrm>
          <a:off x="0" y="0"/>
          <a:ext cx="0" cy="0"/>
          <a:chOff x="0" y="0"/>
          <a:chExt cx="0" cy="0"/>
        </a:xfrm>
      </p:grpSpPr>
      <p:grpSp>
        <p:nvGrpSpPr>
          <p:cNvPr id="186" name="Google Shape;186;p39"/>
          <p:cNvGrpSpPr/>
          <p:nvPr/>
        </p:nvGrpSpPr>
        <p:grpSpPr>
          <a:xfrm>
            <a:off x="4350279" y="3807170"/>
            <a:ext cx="443589" cy="140843"/>
            <a:chOff x="4137525" y="2915950"/>
            <a:chExt cx="869100" cy="207000"/>
          </a:xfrm>
        </p:grpSpPr>
        <p:sp>
          <p:nvSpPr>
            <p:cNvPr id="187" name="Google Shape;187;p39"/>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9"/>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9"/>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39"/>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1" name="Google Shape;191;p39"/>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2" name="Google Shape;192;p3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3" name="Shape 193"/>
        <p:cNvGrpSpPr/>
        <p:nvPr/>
      </p:nvGrpSpPr>
      <p:grpSpPr>
        <a:xfrm>
          <a:off x="0" y="0"/>
          <a:ext cx="0" cy="0"/>
          <a:chOff x="0" y="0"/>
          <a:chExt cx="0" cy="0"/>
        </a:xfrm>
      </p:grpSpPr>
      <p:sp>
        <p:nvSpPr>
          <p:cNvPr id="194" name="Google Shape;194;p40"/>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5" name="Google Shape;195;p4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6" name="Shape 196"/>
        <p:cNvGrpSpPr/>
        <p:nvPr/>
      </p:nvGrpSpPr>
      <p:grpSpPr>
        <a:xfrm>
          <a:off x="0" y="0"/>
          <a:ext cx="0" cy="0"/>
          <a:chOff x="0" y="0"/>
          <a:chExt cx="0" cy="0"/>
        </a:xfrm>
      </p:grpSpPr>
      <p:sp>
        <p:nvSpPr>
          <p:cNvPr id="197" name="Google Shape;197;p4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8" name="Google Shape;198;p41"/>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9" name="Google Shape;199;p4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0" name="Shape 200"/>
        <p:cNvGrpSpPr/>
        <p:nvPr/>
      </p:nvGrpSpPr>
      <p:grpSpPr>
        <a:xfrm>
          <a:off x="0" y="0"/>
          <a:ext cx="0" cy="0"/>
          <a:chOff x="0" y="0"/>
          <a:chExt cx="0" cy="0"/>
        </a:xfrm>
      </p:grpSpPr>
      <p:sp>
        <p:nvSpPr>
          <p:cNvPr id="201" name="Google Shape;201;p42"/>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2" name="Google Shape;202;p42"/>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3" name="Google Shape;203;p42"/>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4" name="Google Shape;204;p4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5" name="Shape 205"/>
        <p:cNvGrpSpPr/>
        <p:nvPr/>
      </p:nvGrpSpPr>
      <p:grpSpPr>
        <a:xfrm>
          <a:off x="0" y="0"/>
          <a:ext cx="0" cy="0"/>
          <a:chOff x="0" y="0"/>
          <a:chExt cx="0" cy="0"/>
        </a:xfrm>
      </p:grpSpPr>
      <p:sp>
        <p:nvSpPr>
          <p:cNvPr id="206" name="Google Shape;206;p43"/>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7" name="Google Shape;207;p4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8" name="Shape 208"/>
        <p:cNvGrpSpPr/>
        <p:nvPr/>
      </p:nvGrpSpPr>
      <p:grpSpPr>
        <a:xfrm>
          <a:off x="0" y="0"/>
          <a:ext cx="0" cy="0"/>
          <a:chOff x="0" y="0"/>
          <a:chExt cx="0" cy="0"/>
        </a:xfrm>
      </p:grpSpPr>
      <p:sp>
        <p:nvSpPr>
          <p:cNvPr id="209" name="Google Shape;209;p44"/>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10" name="Google Shape;210;p44"/>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11" name="Google Shape;211;p4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212" name="Shape 212"/>
        <p:cNvGrpSpPr/>
        <p:nvPr/>
      </p:nvGrpSpPr>
      <p:grpSpPr>
        <a:xfrm>
          <a:off x="0" y="0"/>
          <a:ext cx="0" cy="0"/>
          <a:chOff x="0" y="0"/>
          <a:chExt cx="0" cy="0"/>
        </a:xfrm>
      </p:grpSpPr>
      <p:sp>
        <p:nvSpPr>
          <p:cNvPr id="213" name="Google Shape;213;p45"/>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214" name="Google Shape;214;p4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5" name="Shape 215"/>
        <p:cNvGrpSpPr/>
        <p:nvPr/>
      </p:nvGrpSpPr>
      <p:grpSpPr>
        <a:xfrm>
          <a:off x="0" y="0"/>
          <a:ext cx="0" cy="0"/>
          <a:chOff x="0" y="0"/>
          <a:chExt cx="0" cy="0"/>
        </a:xfrm>
      </p:grpSpPr>
      <p:sp>
        <p:nvSpPr>
          <p:cNvPr id="216" name="Google Shape;216;p46"/>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7" name="Google Shape;217;p46"/>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218" name="Google Shape;218;p46"/>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219" name="Google Shape;219;p46"/>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220" name="Google Shape;220;p46"/>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221" name="Google Shape;221;p4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2" name="Shape 222"/>
        <p:cNvGrpSpPr/>
        <p:nvPr/>
      </p:nvGrpSpPr>
      <p:grpSpPr>
        <a:xfrm>
          <a:off x="0" y="0"/>
          <a:ext cx="0" cy="0"/>
          <a:chOff x="0" y="0"/>
          <a:chExt cx="0" cy="0"/>
        </a:xfrm>
      </p:grpSpPr>
      <p:sp>
        <p:nvSpPr>
          <p:cNvPr id="223" name="Google Shape;223;p47"/>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224" name="Google Shape;224;p4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5" name="Shape 225"/>
        <p:cNvGrpSpPr/>
        <p:nvPr/>
      </p:nvGrpSpPr>
      <p:grpSpPr>
        <a:xfrm>
          <a:off x="0" y="0"/>
          <a:ext cx="0" cy="0"/>
          <a:chOff x="0" y="0"/>
          <a:chExt cx="0" cy="0"/>
        </a:xfrm>
      </p:grpSpPr>
      <p:sp>
        <p:nvSpPr>
          <p:cNvPr id="226" name="Google Shape;226;p48"/>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27" name="Google Shape;227;p48"/>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228" name="Google Shape;228;p4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
        <p:nvSpPr>
          <p:cNvPr id="230" name="Google Shape;230;p4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1.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rm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rmAutofit/>
          </a:bodyPr>
          <a:lstStyle>
            <a:lvl1pPr indent="-355600" lvl="0" marL="457200">
              <a:lnSpc>
                <a:spcPct val="115000"/>
              </a:lnSpc>
              <a:spcBef>
                <a:spcPts val="0"/>
              </a:spcBef>
              <a:spcAft>
                <a:spcPts val="0"/>
              </a:spcAft>
              <a:buClr>
                <a:schemeClr val="lt2"/>
              </a:buClr>
              <a:buSzPts val="2000"/>
              <a:buChar char="●"/>
              <a:defRPr sz="2000">
                <a:solidFill>
                  <a:schemeClr val="lt2"/>
                </a:solidFill>
              </a:defRPr>
            </a:lvl1pPr>
            <a:lvl2pPr indent="-323850" lvl="1" marL="914400">
              <a:lnSpc>
                <a:spcPct val="115000"/>
              </a:lnSpc>
              <a:spcBef>
                <a:spcPts val="0"/>
              </a:spcBef>
              <a:spcAft>
                <a:spcPts val="0"/>
              </a:spcAft>
              <a:buClr>
                <a:schemeClr val="lt2"/>
              </a:buClr>
              <a:buSzPts val="1500"/>
              <a:buChar char="○"/>
              <a:defRPr sz="1500">
                <a:solidFill>
                  <a:schemeClr val="lt2"/>
                </a:solidFill>
              </a:defRPr>
            </a:lvl2pPr>
            <a:lvl3pPr indent="-323850" lvl="2" marL="1371600">
              <a:lnSpc>
                <a:spcPct val="115000"/>
              </a:lnSpc>
              <a:spcBef>
                <a:spcPts val="0"/>
              </a:spcBef>
              <a:spcAft>
                <a:spcPts val="0"/>
              </a:spcAft>
              <a:buClr>
                <a:schemeClr val="lt2"/>
              </a:buClr>
              <a:buSzPts val="1500"/>
              <a:buChar char="■"/>
              <a:defRPr sz="1500">
                <a:solidFill>
                  <a:schemeClr val="lt2"/>
                </a:solidFill>
              </a:defRPr>
            </a:lvl3pPr>
            <a:lvl4pPr indent="-323850" lvl="3" marL="1828800">
              <a:lnSpc>
                <a:spcPct val="115000"/>
              </a:lnSpc>
              <a:spcBef>
                <a:spcPts val="0"/>
              </a:spcBef>
              <a:spcAft>
                <a:spcPts val="0"/>
              </a:spcAft>
              <a:buClr>
                <a:schemeClr val="lt2"/>
              </a:buClr>
              <a:buSzPts val="1500"/>
              <a:buChar char="●"/>
              <a:defRPr sz="1500">
                <a:solidFill>
                  <a:schemeClr val="lt2"/>
                </a:solidFill>
              </a:defRPr>
            </a:lvl4pPr>
            <a:lvl5pPr indent="-323850" lvl="4" marL="2286000">
              <a:lnSpc>
                <a:spcPct val="115000"/>
              </a:lnSpc>
              <a:spcBef>
                <a:spcPts val="0"/>
              </a:spcBef>
              <a:spcAft>
                <a:spcPts val="0"/>
              </a:spcAft>
              <a:buClr>
                <a:schemeClr val="lt2"/>
              </a:buClr>
              <a:buSzPts val="1500"/>
              <a:buChar char="○"/>
              <a:defRPr sz="1500">
                <a:solidFill>
                  <a:schemeClr val="lt2"/>
                </a:solidFill>
              </a:defRPr>
            </a:lvl5pPr>
            <a:lvl6pPr indent="-323850" lvl="5" marL="2743200">
              <a:lnSpc>
                <a:spcPct val="115000"/>
              </a:lnSpc>
              <a:spcBef>
                <a:spcPts val="0"/>
              </a:spcBef>
              <a:spcAft>
                <a:spcPts val="0"/>
              </a:spcAft>
              <a:buClr>
                <a:schemeClr val="lt2"/>
              </a:buClr>
              <a:buSzPts val="1500"/>
              <a:buChar char="■"/>
              <a:defRPr sz="1500">
                <a:solidFill>
                  <a:schemeClr val="lt2"/>
                </a:solidFill>
              </a:defRPr>
            </a:lvl6pPr>
            <a:lvl7pPr indent="-323850" lvl="6" marL="3200400">
              <a:lnSpc>
                <a:spcPct val="115000"/>
              </a:lnSpc>
              <a:spcBef>
                <a:spcPts val="0"/>
              </a:spcBef>
              <a:spcAft>
                <a:spcPts val="0"/>
              </a:spcAft>
              <a:buClr>
                <a:schemeClr val="lt2"/>
              </a:buClr>
              <a:buSzPts val="1500"/>
              <a:buChar char="●"/>
              <a:defRPr sz="1500">
                <a:solidFill>
                  <a:schemeClr val="lt2"/>
                </a:solidFill>
              </a:defRPr>
            </a:lvl7pPr>
            <a:lvl8pPr indent="-323850" lvl="7" marL="3657600">
              <a:lnSpc>
                <a:spcPct val="115000"/>
              </a:lnSpc>
              <a:spcBef>
                <a:spcPts val="0"/>
              </a:spcBef>
              <a:spcAft>
                <a:spcPts val="0"/>
              </a:spcAft>
              <a:buClr>
                <a:schemeClr val="lt2"/>
              </a:buClr>
              <a:buSzPts val="1500"/>
              <a:buChar char="○"/>
              <a:defRPr sz="1500">
                <a:solidFill>
                  <a:schemeClr val="lt2"/>
                </a:solidFill>
              </a:defRPr>
            </a:lvl8pPr>
            <a:lvl9pPr indent="-323850" lvl="8" marL="4114800">
              <a:lnSpc>
                <a:spcPct val="115000"/>
              </a:lnSpc>
              <a:spcBef>
                <a:spcPts val="0"/>
              </a:spcBef>
              <a:spcAft>
                <a:spcPts val="0"/>
              </a:spcAft>
              <a:buClr>
                <a:schemeClr val="lt2"/>
              </a:buClr>
              <a:buSzPts val="1500"/>
              <a:buChar char="■"/>
              <a:defRPr sz="1500">
                <a:solidFill>
                  <a:schemeClr val="lt2"/>
                </a:solidFill>
              </a:defRPr>
            </a:lvl9pPr>
          </a:lstStyle>
          <a:p/>
        </p:txBody>
      </p:sp>
      <p:sp>
        <p:nvSpPr>
          <p:cNvPr id="139" name="Google Shape;139;p26"/>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lt2"/>
                </a:solidFill>
              </a:defRPr>
            </a:lvl1pPr>
            <a:lvl2pPr lvl="1" algn="r">
              <a:buNone/>
              <a:defRPr sz="1100">
                <a:solidFill>
                  <a:schemeClr val="lt2"/>
                </a:solidFill>
              </a:defRPr>
            </a:lvl2pPr>
            <a:lvl3pPr lvl="2" algn="r">
              <a:buNone/>
              <a:defRPr sz="1100">
                <a:solidFill>
                  <a:schemeClr val="lt2"/>
                </a:solidFill>
              </a:defRPr>
            </a:lvl3pPr>
            <a:lvl4pPr lvl="3" algn="r">
              <a:buNone/>
              <a:defRPr sz="1100">
                <a:solidFill>
                  <a:schemeClr val="lt2"/>
                </a:solidFill>
              </a:defRPr>
            </a:lvl4pPr>
            <a:lvl5pPr lvl="4" algn="r">
              <a:buNone/>
              <a:defRPr sz="1100">
                <a:solidFill>
                  <a:schemeClr val="lt2"/>
                </a:solidFill>
              </a:defRPr>
            </a:lvl5pPr>
            <a:lvl6pPr lvl="5" algn="r">
              <a:buNone/>
              <a:defRPr sz="1100">
                <a:solidFill>
                  <a:schemeClr val="lt2"/>
                </a:solidFill>
              </a:defRPr>
            </a:lvl6pPr>
            <a:lvl7pPr lvl="6" algn="r">
              <a:buNone/>
              <a:defRPr sz="1100">
                <a:solidFill>
                  <a:schemeClr val="lt2"/>
                </a:solidFill>
              </a:defRPr>
            </a:lvl7pPr>
            <a:lvl8pPr lvl="7" algn="r">
              <a:buNone/>
              <a:defRPr sz="1100">
                <a:solidFill>
                  <a:schemeClr val="lt2"/>
                </a:solidFill>
              </a:defRPr>
            </a:lvl8pPr>
            <a:lvl9pPr lvl="8" algn="r">
              <a:buNone/>
              <a:defRPr sz="11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81" name="Shape 181"/>
        <p:cNvGrpSpPr/>
        <p:nvPr/>
      </p:nvGrpSpPr>
      <p:grpSpPr>
        <a:xfrm>
          <a:off x="0" y="0"/>
          <a:ext cx="0" cy="0"/>
          <a:chOff x="0" y="0"/>
          <a:chExt cx="0" cy="0"/>
        </a:xfrm>
      </p:grpSpPr>
      <p:sp>
        <p:nvSpPr>
          <p:cNvPr id="182" name="Google Shape;182;p3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83" name="Google Shape;183;p38"/>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84" name="Google Shape;184;p38"/>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image" Target="../media/image25.png"/><Relationship Id="rId6"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27.png"/><Relationship Id="rId6"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2.jpg"/><Relationship Id="rId5" Type="http://schemas.openxmlformats.org/officeDocument/2006/relationships/image" Target="../media/image10.jpg"/><Relationship Id="rId6"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19.jpg"/><Relationship Id="rId4" Type="http://schemas.openxmlformats.org/officeDocument/2006/relationships/image" Target="../media/image18.jpg"/><Relationship Id="rId5" Type="http://schemas.openxmlformats.org/officeDocument/2006/relationships/image" Target="../media/image26.jpg"/><Relationship Id="rId6"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1" Type="http://schemas.openxmlformats.org/officeDocument/2006/relationships/image" Target="../media/image38.jpg"/><Relationship Id="rId10" Type="http://schemas.openxmlformats.org/officeDocument/2006/relationships/image" Target="../media/image20.jpg"/><Relationship Id="rId13" Type="http://schemas.openxmlformats.org/officeDocument/2006/relationships/image" Target="../media/image31.jpg"/><Relationship Id="rId12" Type="http://schemas.openxmlformats.org/officeDocument/2006/relationships/image" Target="../media/image21.jpg"/><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34.jpg"/><Relationship Id="rId4" Type="http://schemas.openxmlformats.org/officeDocument/2006/relationships/image" Target="../media/image30.jpg"/><Relationship Id="rId9" Type="http://schemas.openxmlformats.org/officeDocument/2006/relationships/image" Target="../media/image35.jpg"/><Relationship Id="rId15" Type="http://schemas.openxmlformats.org/officeDocument/2006/relationships/image" Target="../media/image33.jpg"/><Relationship Id="rId14" Type="http://schemas.openxmlformats.org/officeDocument/2006/relationships/image" Target="../media/image32.jpg"/><Relationship Id="rId17" Type="http://schemas.openxmlformats.org/officeDocument/2006/relationships/image" Target="../media/image39.jpg"/><Relationship Id="rId16" Type="http://schemas.openxmlformats.org/officeDocument/2006/relationships/image" Target="../media/image37.jpg"/><Relationship Id="rId5" Type="http://schemas.openxmlformats.org/officeDocument/2006/relationships/image" Target="../media/image40.jpg"/><Relationship Id="rId6" Type="http://schemas.openxmlformats.org/officeDocument/2006/relationships/image" Target="../media/image28.jpg"/><Relationship Id="rId7" Type="http://schemas.openxmlformats.org/officeDocument/2006/relationships/image" Target="../media/image36.jpg"/><Relationship Id="rId8" Type="http://schemas.openxmlformats.org/officeDocument/2006/relationships/image" Target="../media/image2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35.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3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3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3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4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2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raelis/" TargetMode="External"/><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3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3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3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3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3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39.jpg"/></Relationships>
</file>

<file path=ppt/slides/_rels/slide46.xml.rels><?xml version="1.0" encoding="UTF-8" standalone="yes"?><Relationships xmlns="http://schemas.openxmlformats.org/package/2006/relationships"><Relationship Id="rId11" Type="http://schemas.openxmlformats.org/officeDocument/2006/relationships/image" Target="../media/image38.jpg"/><Relationship Id="rId10" Type="http://schemas.openxmlformats.org/officeDocument/2006/relationships/image" Target="../media/image20.jpg"/><Relationship Id="rId13" Type="http://schemas.openxmlformats.org/officeDocument/2006/relationships/image" Target="../media/image31.jpg"/><Relationship Id="rId12" Type="http://schemas.openxmlformats.org/officeDocument/2006/relationships/image" Target="../media/image21.jpg"/><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34.jpg"/><Relationship Id="rId4" Type="http://schemas.openxmlformats.org/officeDocument/2006/relationships/image" Target="../media/image30.jpg"/><Relationship Id="rId9" Type="http://schemas.openxmlformats.org/officeDocument/2006/relationships/image" Target="../media/image35.jpg"/><Relationship Id="rId15" Type="http://schemas.openxmlformats.org/officeDocument/2006/relationships/image" Target="../media/image33.jpg"/><Relationship Id="rId14" Type="http://schemas.openxmlformats.org/officeDocument/2006/relationships/image" Target="../media/image32.jpg"/><Relationship Id="rId17" Type="http://schemas.openxmlformats.org/officeDocument/2006/relationships/image" Target="../media/image39.jpg"/><Relationship Id="rId16" Type="http://schemas.openxmlformats.org/officeDocument/2006/relationships/image" Target="../media/image37.jpg"/><Relationship Id="rId5" Type="http://schemas.openxmlformats.org/officeDocument/2006/relationships/image" Target="../media/image40.jpg"/><Relationship Id="rId6" Type="http://schemas.openxmlformats.org/officeDocument/2006/relationships/image" Target="../media/image28.jpg"/><Relationship Id="rId7" Type="http://schemas.openxmlformats.org/officeDocument/2006/relationships/image" Target="../media/image36.jpg"/><Relationship Id="rId8" Type="http://schemas.openxmlformats.org/officeDocument/2006/relationships/image" Target="../media/image2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1" Type="http://schemas.openxmlformats.org/officeDocument/2006/relationships/image" Target="../media/image55.jpg"/><Relationship Id="rId10" Type="http://schemas.openxmlformats.org/officeDocument/2006/relationships/image" Target="../media/image42.jpg"/><Relationship Id="rId13" Type="http://schemas.openxmlformats.org/officeDocument/2006/relationships/image" Target="../media/image53.jpg"/><Relationship Id="rId12" Type="http://schemas.openxmlformats.org/officeDocument/2006/relationships/image" Target="../media/image45.jpg"/><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49.jpg"/><Relationship Id="rId4" Type="http://schemas.openxmlformats.org/officeDocument/2006/relationships/image" Target="../media/image41.jpg"/><Relationship Id="rId9" Type="http://schemas.openxmlformats.org/officeDocument/2006/relationships/image" Target="../media/image56.jpg"/><Relationship Id="rId15" Type="http://schemas.openxmlformats.org/officeDocument/2006/relationships/image" Target="../media/image54.jpg"/><Relationship Id="rId14" Type="http://schemas.openxmlformats.org/officeDocument/2006/relationships/image" Target="../media/image47.jpg"/><Relationship Id="rId17" Type="http://schemas.openxmlformats.org/officeDocument/2006/relationships/image" Target="../media/image48.jpg"/><Relationship Id="rId16" Type="http://schemas.openxmlformats.org/officeDocument/2006/relationships/image" Target="../media/image51.jpg"/><Relationship Id="rId5" Type="http://schemas.openxmlformats.org/officeDocument/2006/relationships/image" Target="../media/image52.jpg"/><Relationship Id="rId6" Type="http://schemas.openxmlformats.org/officeDocument/2006/relationships/image" Target="../media/image44.jpg"/><Relationship Id="rId7" Type="http://schemas.openxmlformats.org/officeDocument/2006/relationships/image" Target="../media/image46.jpg"/><Relationship Id="rId8" Type="http://schemas.openxmlformats.org/officeDocument/2006/relationships/image" Target="../media/image4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4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5.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5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4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5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4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49.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4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5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image" Target="../media/image4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46.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5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instagram.com/beckyoq/" TargetMode="External"/><Relationship Id="rId4" Type="http://schemas.openxmlformats.org/officeDocument/2006/relationships/image" Target="../media/image8.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 Id="rId3" Type="http://schemas.openxmlformats.org/officeDocument/2006/relationships/image" Target="../media/image47.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 Id="rId3" Type="http://schemas.openxmlformats.org/officeDocument/2006/relationships/image" Target="../media/image54.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51.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3.xml"/><Relationship Id="rId3" Type="http://schemas.openxmlformats.org/officeDocument/2006/relationships/image" Target="../media/image48.jpg"/></Relationships>
</file>

<file path=ppt/slides/_rels/slide64.xml.rels><?xml version="1.0" encoding="UTF-8" standalone="yes"?><Relationships xmlns="http://schemas.openxmlformats.org/package/2006/relationships"><Relationship Id="rId11" Type="http://schemas.openxmlformats.org/officeDocument/2006/relationships/image" Target="../media/image55.jpg"/><Relationship Id="rId10" Type="http://schemas.openxmlformats.org/officeDocument/2006/relationships/image" Target="../media/image42.jpg"/><Relationship Id="rId13" Type="http://schemas.openxmlformats.org/officeDocument/2006/relationships/image" Target="../media/image53.jpg"/><Relationship Id="rId12" Type="http://schemas.openxmlformats.org/officeDocument/2006/relationships/image" Target="../media/image45.jpg"/><Relationship Id="rId1" Type="http://schemas.openxmlformats.org/officeDocument/2006/relationships/slideLayout" Target="../slideLayouts/slideLayout11.xml"/><Relationship Id="rId2" Type="http://schemas.openxmlformats.org/officeDocument/2006/relationships/notesSlide" Target="../notesSlides/notesSlide64.xml"/><Relationship Id="rId3" Type="http://schemas.openxmlformats.org/officeDocument/2006/relationships/image" Target="../media/image49.jpg"/><Relationship Id="rId4" Type="http://schemas.openxmlformats.org/officeDocument/2006/relationships/image" Target="../media/image41.jpg"/><Relationship Id="rId9" Type="http://schemas.openxmlformats.org/officeDocument/2006/relationships/image" Target="../media/image56.jpg"/><Relationship Id="rId15" Type="http://schemas.openxmlformats.org/officeDocument/2006/relationships/image" Target="../media/image54.jpg"/><Relationship Id="rId14" Type="http://schemas.openxmlformats.org/officeDocument/2006/relationships/image" Target="../media/image47.jpg"/><Relationship Id="rId17" Type="http://schemas.openxmlformats.org/officeDocument/2006/relationships/image" Target="../media/image48.jpg"/><Relationship Id="rId16" Type="http://schemas.openxmlformats.org/officeDocument/2006/relationships/image" Target="../media/image51.jpg"/><Relationship Id="rId5" Type="http://schemas.openxmlformats.org/officeDocument/2006/relationships/image" Target="../media/image52.jpg"/><Relationship Id="rId6" Type="http://schemas.openxmlformats.org/officeDocument/2006/relationships/image" Target="../media/image44.jpg"/><Relationship Id="rId7" Type="http://schemas.openxmlformats.org/officeDocument/2006/relationships/image" Target="../media/image46.jpg"/><Relationship Id="rId8" Type="http://schemas.openxmlformats.org/officeDocument/2006/relationships/image" Target="../media/image43.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7.png"/><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instagram.com/arghavan_khosravi/" TargetMode="External"/><Relationship Id="rId4" Type="http://schemas.openxmlformats.org/officeDocument/2006/relationships/hyperlink" Target="https://www.instagram.com/arghavan_khosravi/" TargetMode="External"/><Relationship Id="rId5"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0.xml"/><Relationship Id="rId3" Type="http://schemas.openxmlformats.org/officeDocument/2006/relationships/image" Target="../media/image6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2.xml"/><Relationship Id="rId3" Type="http://schemas.openxmlformats.org/officeDocument/2006/relationships/hyperlink" Target="http://www.youtube.com/watch?v=pnv5iKB2hl4" TargetMode="External"/><Relationship Id="rId4" Type="http://schemas.openxmlformats.org/officeDocument/2006/relationships/image" Target="../media/image5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3.xml"/><Relationship Id="rId3" Type="http://schemas.openxmlformats.org/officeDocument/2006/relationships/image" Target="../media/image59.gi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61.jpg"/><Relationship Id="rId4" Type="http://schemas.openxmlformats.org/officeDocument/2006/relationships/image" Target="../media/image60.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6.png"/><Relationship Id="rId4" Type="http://schemas.openxmlformats.org/officeDocument/2006/relationships/image" Target="../media/image22.jpg"/><Relationship Id="rId5" Type="http://schemas.openxmlformats.org/officeDocument/2006/relationships/image" Target="../media/image10.jpg"/><Relationship Id="rId6" Type="http://schemas.openxmlformats.org/officeDocument/2006/relationships/image" Target="../media/image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9.xml"/><Relationship Id="rId3"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descr="All text" id="235" name="Google Shape;235;p50"/>
          <p:cNvSpPr txBox="1"/>
          <p:nvPr/>
        </p:nvSpPr>
        <p:spPr>
          <a:xfrm>
            <a:off x="0" y="0"/>
            <a:ext cx="5754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0FF00"/>
                </a:solidFill>
                <a:latin typeface="Oswald"/>
                <a:ea typeface="Oswald"/>
                <a:cs typeface="Oswald"/>
                <a:sym typeface="Oswald"/>
              </a:rPr>
              <a:t>Time to develop an idea!</a:t>
            </a:r>
            <a:endParaRPr sz="3000">
              <a:solidFill>
                <a:srgbClr val="00FF00"/>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419100" lvl="0" marL="457200" rtl="0" algn="l">
              <a:lnSpc>
                <a:spcPct val="114000"/>
              </a:lnSpc>
              <a:spcBef>
                <a:spcPts val="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A chromebook or laptop</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lang="en" sz="3000">
                <a:solidFill>
                  <a:srgbClr val="CACACA"/>
                </a:solidFill>
                <a:latin typeface="Average"/>
                <a:ea typeface="Average"/>
                <a:cs typeface="Average"/>
                <a:sym typeface="Average"/>
              </a:rPr>
              <a:t>🥤🥤 Two containers full of water </a:t>
            </a:r>
            <a:endParaRPr sz="3000">
              <a:solidFill>
                <a:srgbClr val="FFFFFF"/>
              </a:solidFill>
              <a:latin typeface="Oswald"/>
              <a:ea typeface="Oswald"/>
              <a:cs typeface="Oswald"/>
              <a:sym typeface="Oswald"/>
            </a:endParaRPr>
          </a:p>
        </p:txBody>
      </p:sp>
      <p:pic>
        <p:nvPicPr>
          <p:cNvPr id="236" name="Google Shape;236;p50"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237" name="Google Shape;237;p50"/>
          <p:cNvSpPr txBox="1"/>
          <p:nvPr/>
        </p:nvSpPr>
        <p:spPr>
          <a:xfrm>
            <a:off x="5753988"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descr="Translations" id="294" name="Google Shape;294;p5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Make a </a:t>
            </a:r>
            <a:r>
              <a:rPr lang="en" sz="4800">
                <a:solidFill>
                  <a:srgbClr val="00FF00"/>
                </a:solidFill>
                <a:latin typeface="Oswald"/>
                <a:ea typeface="Oswald"/>
                <a:cs typeface="Oswald"/>
                <a:sym typeface="Oswald"/>
              </a:rPr>
              <a:t>new slide</a:t>
            </a:r>
            <a:r>
              <a:rPr lang="en" sz="4800">
                <a:solidFill>
                  <a:srgbClr val="FFFFFF"/>
                </a:solidFill>
                <a:latin typeface="Oswald"/>
                <a:ea typeface="Oswald"/>
                <a:cs typeface="Oswald"/>
                <a:sym typeface="Oswald"/>
              </a:rPr>
              <a:t> so your teacher will detect it.</a:t>
            </a:r>
            <a:endParaRPr sz="4800">
              <a:solidFill>
                <a:srgbClr val="FFFFFF"/>
              </a:solidFill>
              <a:latin typeface="Oswald"/>
              <a:ea typeface="Oswald"/>
              <a:cs typeface="Oswald"/>
              <a:sym typeface="Oswald"/>
            </a:endParaRPr>
          </a:p>
        </p:txBody>
      </p:sp>
      <p:sp>
        <p:nvSpPr>
          <p:cNvPr descr="Translations" id="295" name="Google Shape;295;p5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አስተማሪዎ እንዲያገኘው አዲስ ስላይድ ይስሩ።</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قم بإنشاء شريحة جديدة حتى يتمكن معلمك من اكتشافها.</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Crea una nova diapositiva perquè el professor la detecti.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制作一张新幻灯片，以便老师能够看到。</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یک اسلاید جدید درست کنید تا معلم شما آن را تشخیص دهد.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एक नई स्लाइड बनाएं ताकि आपके शिक्षक उसे पहचान सकें।</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先生が認識できるように新しいスライドを作成してください。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선생님이 발견할 수 있도록 새로운 슬라이드를 만드세요.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Slaytek nû çêke da ku mamosteyê te wê tesbît bike.</a:t>
            </a:r>
            <a:endParaRPr sz="1500">
              <a:solidFill>
                <a:srgbClr val="AAAAAA"/>
              </a:solidFill>
              <a:latin typeface="Average"/>
              <a:ea typeface="Average"/>
              <a:cs typeface="Average"/>
              <a:sym typeface="Average"/>
            </a:endParaRPr>
          </a:p>
          <a:p>
            <a:pPr indent="0" lvl="0" marL="0" rtl="0" algn="l">
              <a:spcBef>
                <a:spcPts val="0"/>
              </a:spcBef>
              <a:spcAft>
                <a:spcPts val="0"/>
              </a:spcAft>
              <a:buNone/>
            </a:pPr>
            <a:r>
              <a:t/>
            </a:r>
            <a:endParaRPr sz="1800">
              <a:solidFill>
                <a:schemeClr val="accent3"/>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9" name="Shape 299"/>
        <p:cNvGrpSpPr/>
        <p:nvPr/>
      </p:nvGrpSpPr>
      <p:grpSpPr>
        <a:xfrm>
          <a:off x="0" y="0"/>
          <a:ext cx="0" cy="0"/>
          <a:chOff x="0" y="0"/>
          <a:chExt cx="0" cy="0"/>
        </a:xfrm>
      </p:grpSpPr>
      <p:pic>
        <p:nvPicPr>
          <p:cNvPr id="300" name="Google Shape;300;p60"/>
          <p:cNvPicPr preferRelativeResize="0"/>
          <p:nvPr/>
        </p:nvPicPr>
        <p:blipFill rotWithShape="1">
          <a:blip r:embed="rId3">
            <a:alphaModFix/>
          </a:blip>
          <a:srcRect b="10781" l="33628" r="33641" t="6225"/>
          <a:stretch/>
        </p:blipFill>
        <p:spPr>
          <a:xfrm>
            <a:off x="4037318" y="3570695"/>
            <a:ext cx="1069361" cy="3287295"/>
          </a:xfrm>
          <a:prstGeom prst="rect">
            <a:avLst/>
          </a:prstGeom>
          <a:noFill/>
          <a:ln>
            <a:noFill/>
          </a:ln>
        </p:spPr>
      </p:pic>
      <p:pic>
        <p:nvPicPr>
          <p:cNvPr id="301" name="Google Shape;301;p60"/>
          <p:cNvPicPr preferRelativeResize="0"/>
          <p:nvPr/>
        </p:nvPicPr>
        <p:blipFill rotWithShape="1">
          <a:blip r:embed="rId4">
            <a:alphaModFix/>
          </a:blip>
          <a:srcRect b="17040" l="11786" r="57263" t="33381"/>
          <a:stretch/>
        </p:blipFill>
        <p:spPr>
          <a:xfrm>
            <a:off x="2786898" y="4913799"/>
            <a:ext cx="1250420" cy="1944200"/>
          </a:xfrm>
          <a:prstGeom prst="rect">
            <a:avLst/>
          </a:prstGeom>
          <a:noFill/>
          <a:ln>
            <a:noFill/>
          </a:ln>
        </p:spPr>
      </p:pic>
      <p:pic>
        <p:nvPicPr>
          <p:cNvPr id="302" name="Google Shape;302;p60"/>
          <p:cNvPicPr preferRelativeResize="0"/>
          <p:nvPr/>
        </p:nvPicPr>
        <p:blipFill rotWithShape="1">
          <a:blip r:embed="rId5">
            <a:alphaModFix/>
          </a:blip>
          <a:srcRect b="11641" l="14985" r="35492" t="14591"/>
          <a:stretch/>
        </p:blipFill>
        <p:spPr>
          <a:xfrm flipH="1">
            <a:off x="5106683" y="4400484"/>
            <a:ext cx="1699669" cy="2457515"/>
          </a:xfrm>
          <a:prstGeom prst="rect">
            <a:avLst/>
          </a:prstGeom>
          <a:noFill/>
          <a:ln>
            <a:noFill/>
          </a:ln>
        </p:spPr>
      </p:pic>
      <p:pic>
        <p:nvPicPr>
          <p:cNvPr id="303" name="Google Shape;303;p60"/>
          <p:cNvPicPr preferRelativeResize="0"/>
          <p:nvPr/>
        </p:nvPicPr>
        <p:blipFill rotWithShape="1">
          <a:blip r:embed="rId4">
            <a:alphaModFix/>
          </a:blip>
          <a:srcRect b="62412" l="16067" r="58766" t="0"/>
          <a:stretch/>
        </p:blipFill>
        <p:spPr>
          <a:xfrm rot="-2840607">
            <a:off x="1954672" y="3301491"/>
            <a:ext cx="1230110" cy="1843474"/>
          </a:xfrm>
          <a:prstGeom prst="rect">
            <a:avLst/>
          </a:prstGeom>
          <a:noFill/>
          <a:ln>
            <a:noFill/>
          </a:ln>
        </p:spPr>
      </p:pic>
      <p:pic>
        <p:nvPicPr>
          <p:cNvPr id="304" name="Google Shape;304;p60"/>
          <p:cNvPicPr preferRelativeResize="0"/>
          <p:nvPr/>
        </p:nvPicPr>
        <p:blipFill rotWithShape="1">
          <a:blip r:embed="rId6">
            <a:alphaModFix/>
          </a:blip>
          <a:srcRect b="12223" l="25349" r="26733" t="17205"/>
          <a:stretch/>
        </p:blipFill>
        <p:spPr>
          <a:xfrm flipH="1">
            <a:off x="5021500" y="2657096"/>
            <a:ext cx="1124432" cy="110322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descr="Translations" id="309" name="Google Shape;309;p6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Make your collage full size.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00"/>
                </a:solidFill>
                <a:latin typeface="Oswald"/>
                <a:ea typeface="Oswald"/>
                <a:cs typeface="Oswald"/>
                <a:sym typeface="Oswald"/>
              </a:rPr>
              <a:t>Select all</a:t>
            </a:r>
            <a:r>
              <a:rPr lang="en" sz="4800">
                <a:solidFill>
                  <a:srgbClr val="FFFFFF"/>
                </a:solidFill>
                <a:latin typeface="Oswald"/>
                <a:ea typeface="Oswald"/>
                <a:cs typeface="Oswald"/>
                <a:sym typeface="Oswald"/>
              </a:rPr>
              <a:t> your photos and </a:t>
            </a:r>
            <a:r>
              <a:rPr lang="en" sz="4800">
                <a:solidFill>
                  <a:srgbClr val="00FF00"/>
                </a:solidFill>
                <a:latin typeface="Oswald"/>
                <a:ea typeface="Oswald"/>
                <a:cs typeface="Oswald"/>
                <a:sym typeface="Oswald"/>
              </a:rPr>
              <a:t>drag</a:t>
            </a:r>
            <a:r>
              <a:rPr lang="en" sz="4800">
                <a:solidFill>
                  <a:srgbClr val="FFFFFF"/>
                </a:solidFill>
                <a:latin typeface="Oswald"/>
                <a:ea typeface="Oswald"/>
                <a:cs typeface="Oswald"/>
                <a:sym typeface="Oswald"/>
              </a:rPr>
              <a:t> them by the </a:t>
            </a:r>
            <a:r>
              <a:rPr lang="en" sz="4800">
                <a:solidFill>
                  <a:srgbClr val="00FFFF"/>
                </a:solidFill>
                <a:latin typeface="Oswald"/>
                <a:ea typeface="Oswald"/>
                <a:cs typeface="Oswald"/>
                <a:sym typeface="Oswald"/>
              </a:rPr>
              <a:t>corner</a:t>
            </a: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310" name="Google Shape;310;p6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ኮላጅዎን ሙሉ መጠን ያድርጉት። ሁሉንም ፎቶዎችዎን ይምረጡ እና ወደ ጥግ ይጎትቷቸው።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اجعل مجموعتك بحجمها الكامل. حدد جميع صورك واسحبها من الزاوية.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Fes el collage a mida completa. Selecciona totes les fotos i arrossega-les per la cantonada.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将拼贴画调整到全尺寸。选中所有照片，然后拖动它们的角点。</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کلاژ خود را در اندازه کامل قرار دهید. تمام عکس‌های خود را انتخاب کنید و آنها را به گوشه بکشید.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अपने कोलाज को पूर्ण आकार में बनाएँ। अपनी सभी तस्वीरें चुनें और उन्हें कोने से खींचें।</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コラージュをフルサイズにします。すべての写真を選択し、角をドラッグします。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콜라주를 원본 크기로 만드세요. 모든 사진을 선택하고 모서리를 잡고 드래그하세요.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Kolaja xwe bi mezinahiya tam bike. Hemû wêneyên xwe hilbijêre û wan bi quncikê bikşîne.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Faça sua colagem em tamanho real. Selecione todas as suas fotos e arraste-as pelo canto.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ਆਪਣੇ ਕੋਲਾਜ ਨੂੰ ਪੂਰਾ ਆਕਾਰ ਦਿਓ। ਆਪਣੀਆਂ ਸਾਰੀਆਂ ਫੋਟੋਆਂ ਚੁਣੋ ਅਤੇ ਉਹਨਾਂ ਨੂੰ ਕੋਨੇ ਤੋਂ ਘਸੀਟੋ।</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Сделайте коллаж в полный размер. Выберите все фотографии и перетащите их за угол.</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Ka dhig koleejkaaga cabbir buuxa. Dooro dhammaan sawiradaada oo gees gees u jiid.</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Crea tu collage a tamaño completo. Selecciona todas tus fotos y arrástralas desde una esquina.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Ifanye kolagi yako iwe na ukubwa kamili. Chagua picha zako zote na uziburute kwa kona.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Gawing buong laki ang iyong collage. Piliin ang lahat ng iyong larawan at i-drag ang mga ito sa sulok.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Kolajınızı tam boyutta oluşturun. Tüm fotoğraflarınızı seçin ve köşelerinden sürükleyin.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Зробіть колаж повнорозмірним. Виберіть усі фотографії та перетягніть їх за куточки.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Làm ảnh ghép của bạn ở kích thước đầy đủ. Chọn tất cả ảnh và kéo chúng vào góc.</a:t>
            </a:r>
            <a:endParaRPr sz="1800">
              <a:solidFill>
                <a:schemeClr val="accent3"/>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4" name="Shape 314"/>
        <p:cNvGrpSpPr/>
        <p:nvPr/>
      </p:nvGrpSpPr>
      <p:grpSpPr>
        <a:xfrm>
          <a:off x="0" y="0"/>
          <a:ext cx="0" cy="0"/>
          <a:chOff x="0" y="0"/>
          <a:chExt cx="0" cy="0"/>
        </a:xfrm>
      </p:grpSpPr>
      <p:pic>
        <p:nvPicPr>
          <p:cNvPr id="315" name="Google Shape;315;p62"/>
          <p:cNvPicPr preferRelativeResize="0"/>
          <p:nvPr/>
        </p:nvPicPr>
        <p:blipFill rotWithShape="1">
          <a:blip r:embed="rId3">
            <a:alphaModFix/>
          </a:blip>
          <a:srcRect b="10781" l="33628" r="33641" t="6225"/>
          <a:stretch/>
        </p:blipFill>
        <p:spPr>
          <a:xfrm>
            <a:off x="4332874" y="1491456"/>
            <a:ext cx="1745733" cy="5366529"/>
          </a:xfrm>
          <a:prstGeom prst="rect">
            <a:avLst/>
          </a:prstGeom>
          <a:noFill/>
          <a:ln>
            <a:noFill/>
          </a:ln>
        </p:spPr>
      </p:pic>
      <p:pic>
        <p:nvPicPr>
          <p:cNvPr id="316" name="Google Shape;316;p62"/>
          <p:cNvPicPr preferRelativeResize="0"/>
          <p:nvPr/>
        </p:nvPicPr>
        <p:blipFill rotWithShape="1">
          <a:blip r:embed="rId4">
            <a:alphaModFix/>
          </a:blip>
          <a:srcRect b="17040" l="11786" r="57263" t="33381"/>
          <a:stretch/>
        </p:blipFill>
        <p:spPr>
          <a:xfrm>
            <a:off x="2291562" y="3684081"/>
            <a:ext cx="2041312" cy="3173918"/>
          </a:xfrm>
          <a:prstGeom prst="rect">
            <a:avLst/>
          </a:prstGeom>
          <a:noFill/>
          <a:ln>
            <a:noFill/>
          </a:ln>
        </p:spPr>
      </p:pic>
      <p:pic>
        <p:nvPicPr>
          <p:cNvPr id="317" name="Google Shape;317;p62"/>
          <p:cNvPicPr preferRelativeResize="0"/>
          <p:nvPr/>
        </p:nvPicPr>
        <p:blipFill rotWithShape="1">
          <a:blip r:embed="rId5">
            <a:alphaModFix/>
          </a:blip>
          <a:srcRect b="11641" l="14985" r="35492" t="14591"/>
          <a:stretch/>
        </p:blipFill>
        <p:spPr>
          <a:xfrm flipH="1">
            <a:off x="6078613" y="2846093"/>
            <a:ext cx="2774712" cy="4011908"/>
          </a:xfrm>
          <a:prstGeom prst="rect">
            <a:avLst/>
          </a:prstGeom>
          <a:noFill/>
          <a:ln>
            <a:noFill/>
          </a:ln>
        </p:spPr>
      </p:pic>
      <p:pic>
        <p:nvPicPr>
          <p:cNvPr id="318" name="Google Shape;318;p62"/>
          <p:cNvPicPr preferRelativeResize="0"/>
          <p:nvPr/>
        </p:nvPicPr>
        <p:blipFill rotWithShape="1">
          <a:blip r:embed="rId4">
            <a:alphaModFix/>
          </a:blip>
          <a:srcRect b="62412" l="16067" r="58766" t="0"/>
          <a:stretch/>
        </p:blipFill>
        <p:spPr>
          <a:xfrm rot="-2840613">
            <a:off x="932950" y="1051982"/>
            <a:ext cx="2008158" cy="3009477"/>
          </a:xfrm>
          <a:prstGeom prst="rect">
            <a:avLst/>
          </a:prstGeom>
          <a:noFill/>
          <a:ln>
            <a:noFill/>
          </a:ln>
        </p:spPr>
      </p:pic>
      <p:pic>
        <p:nvPicPr>
          <p:cNvPr id="319" name="Google Shape;319;p62"/>
          <p:cNvPicPr preferRelativeResize="0"/>
          <p:nvPr/>
        </p:nvPicPr>
        <p:blipFill rotWithShape="1">
          <a:blip r:embed="rId6">
            <a:alphaModFix/>
          </a:blip>
          <a:srcRect b="12223" l="25349" r="26733" t="17205"/>
          <a:stretch/>
        </p:blipFill>
        <p:spPr>
          <a:xfrm flipH="1">
            <a:off x="5939551" y="0"/>
            <a:ext cx="1835636" cy="18010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descr="Translations" id="324" name="Google Shape;324;p6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Make it black and white.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Choose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00"/>
                </a:solidFill>
                <a:latin typeface="Oswald"/>
                <a:ea typeface="Oswald"/>
                <a:cs typeface="Oswald"/>
                <a:sym typeface="Oswald"/>
              </a:rPr>
              <a:t>Format Options</a:t>
            </a:r>
            <a:r>
              <a:rPr lang="en" sz="4800">
                <a:solidFill>
                  <a:srgbClr val="FFFFFF"/>
                </a:solidFill>
                <a:latin typeface="Oswald"/>
                <a:ea typeface="Oswald"/>
                <a:cs typeface="Oswald"/>
                <a:sym typeface="Oswald"/>
              </a:rPr>
              <a:t> -&gt; </a:t>
            </a:r>
            <a:r>
              <a:rPr lang="en" sz="4800">
                <a:solidFill>
                  <a:srgbClr val="00FF00"/>
                </a:solidFill>
                <a:latin typeface="Oswald"/>
                <a:ea typeface="Oswald"/>
                <a:cs typeface="Oswald"/>
                <a:sym typeface="Oswald"/>
              </a:rPr>
              <a:t>Recolor </a:t>
            </a:r>
            <a:r>
              <a:rPr lang="en" sz="4800">
                <a:solidFill>
                  <a:srgbClr val="FFFFFF"/>
                </a:solidFill>
                <a:latin typeface="Oswald"/>
                <a:ea typeface="Oswald"/>
                <a:cs typeface="Oswald"/>
                <a:sym typeface="Oswald"/>
              </a:rPr>
              <a:t>-&gt; </a:t>
            </a:r>
            <a:r>
              <a:rPr lang="en" sz="4800">
                <a:solidFill>
                  <a:srgbClr val="00FFFF"/>
                </a:solidFill>
                <a:latin typeface="Oswald"/>
                <a:ea typeface="Oswald"/>
                <a:cs typeface="Oswald"/>
                <a:sym typeface="Oswald"/>
              </a:rPr>
              <a:t>Grayscale</a:t>
            </a:r>
            <a:endParaRPr sz="4800">
              <a:solidFill>
                <a:srgbClr val="00FFFF"/>
              </a:solidFill>
              <a:latin typeface="Oswald"/>
              <a:ea typeface="Oswald"/>
              <a:cs typeface="Oswald"/>
              <a:sym typeface="Oswald"/>
            </a:endParaRPr>
          </a:p>
        </p:txBody>
      </p:sp>
      <p:sp>
        <p:nvSpPr>
          <p:cNvPr descr="Translations" id="325" name="Google Shape;325;p6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ጥቁር እና ነጭ ያድርጉት. የቅርጸት አማራጮችን ይምረጡ -&gt; እንደገና ቀለም -&gt; ግራጫ ሚዛን</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اجعله أبيض وأسود. اختر خيارات التنسيق ← إعادة التلوين ← تدرج الرمادي</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Feu-ho en blanc i negre. Trieu Opcions de format -&gt; Recolorir -&gt; Escala de grisos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将其转换为黑白图像。选择“格式选项”-&gt;“重新着色”-&gt;“灰度”。</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آن را سیاه و سفید کنید. به گزینه‌های قالب‌بندی -&gt; تغییر رنگ -&gt; خاکستری بروید.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इसे काले और सफ़ेद रंग में बनाएँ। फ़ॉर्मैट विकल्प -&gt; रंग बदलें -&gt; ग्रेस्केल चुनें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白黒にするには、「書式オプション」→「色の変更」→「グレースケール」を選択します。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흑백으로 만드세요. 서식 옵션 -&gt; 색상 변경 -&gt; 회색조를 선택하세요.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Reş û spî bike. Vebijarkên Formatê -&gt; Rengkirina Nû -&gt; Pîvana Gewr hilbijêre.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Converta para preto e branco. Escolha Opções de Formatação -&gt; Recolorir -&gt; Tons de Cinza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ਇਸਨੂੰ ਕਾਲਾ ਅਤੇ ਚਿੱਟਾ ਬਣਾਓ। ਫਾਰਮੈਟ ਵਿਕਲਪ -&gt; ਮੁੜ ਰੰਗ -&gt; ਗ੍ਰੇਸਕੇਲ ਚੁਣੋ।</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Сделайте его чёрно-белым. Выберите «Параметры формата» -&gt; «Перекрасить» -&gt; «Оттенки серого».</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Madow iyo caddaan ka dhig. Dooro Qaabka Ikhtiyaarka -&gt; Dib u midabaynta -&gt; Cabbirka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Conviértelo a blanco y negro. Selecciona Opciones de formato -&gt; Cambiar color -&gt; Escala de grises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Fanya iwe nyeusi na nyeupe. Chagua Chaguzi za Umbizo -&gt; Rangi upya -&gt; Kijivu</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Gawin itong itim at puti. Piliin ang Format Options -&gt; Recolor -&gt; Grayscale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Siyah beyaz yapın. Biçim Seçenekleri -&gt; Yeniden Renklendir -&gt; Gri Tonlama'yı seçin.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Зробіть його чорно-білим. Виберіть Параметри форматування -&gt; Змінити колір -&gt; Відтінки сірого</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Chuyển sang đen trắng. Chọn Tùy chọn Định dạng -&gt; Tô màu lại -&gt; Thang độ xám</a:t>
            </a:r>
            <a:endParaRPr sz="1800">
              <a:solidFill>
                <a:schemeClr val="accent3"/>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9" name="Shape 329"/>
        <p:cNvGrpSpPr/>
        <p:nvPr/>
      </p:nvGrpSpPr>
      <p:grpSpPr>
        <a:xfrm>
          <a:off x="0" y="0"/>
          <a:ext cx="0" cy="0"/>
          <a:chOff x="0" y="0"/>
          <a:chExt cx="0" cy="0"/>
        </a:xfrm>
      </p:grpSpPr>
      <p:pic>
        <p:nvPicPr>
          <p:cNvPr id="330" name="Google Shape;330;p64"/>
          <p:cNvPicPr preferRelativeResize="0"/>
          <p:nvPr/>
        </p:nvPicPr>
        <p:blipFill rotWithShape="1">
          <a:blip r:embed="rId3">
            <a:alphaModFix/>
          </a:blip>
          <a:srcRect b="10781" l="33628" r="33641" t="6225"/>
          <a:stretch/>
        </p:blipFill>
        <p:spPr>
          <a:xfrm>
            <a:off x="4332874" y="1491456"/>
            <a:ext cx="1745733" cy="5366529"/>
          </a:xfrm>
          <a:prstGeom prst="rect">
            <a:avLst/>
          </a:prstGeom>
          <a:noFill/>
          <a:ln>
            <a:noFill/>
          </a:ln>
        </p:spPr>
      </p:pic>
      <p:pic>
        <p:nvPicPr>
          <p:cNvPr id="331" name="Google Shape;331;p64"/>
          <p:cNvPicPr preferRelativeResize="0"/>
          <p:nvPr/>
        </p:nvPicPr>
        <p:blipFill rotWithShape="1">
          <a:blip r:embed="rId4">
            <a:alphaModFix/>
          </a:blip>
          <a:srcRect b="17040" l="11786" r="57263" t="33381"/>
          <a:stretch/>
        </p:blipFill>
        <p:spPr>
          <a:xfrm>
            <a:off x="2291562" y="3684081"/>
            <a:ext cx="2041312" cy="3173918"/>
          </a:xfrm>
          <a:prstGeom prst="rect">
            <a:avLst/>
          </a:prstGeom>
          <a:noFill/>
          <a:ln>
            <a:noFill/>
          </a:ln>
        </p:spPr>
      </p:pic>
      <p:pic>
        <p:nvPicPr>
          <p:cNvPr id="332" name="Google Shape;332;p64"/>
          <p:cNvPicPr preferRelativeResize="0"/>
          <p:nvPr/>
        </p:nvPicPr>
        <p:blipFill rotWithShape="1">
          <a:blip r:embed="rId5">
            <a:alphaModFix/>
          </a:blip>
          <a:srcRect b="11641" l="14985" r="35492" t="14591"/>
          <a:stretch/>
        </p:blipFill>
        <p:spPr>
          <a:xfrm flipH="1">
            <a:off x="6078613" y="2846093"/>
            <a:ext cx="2774712" cy="4011908"/>
          </a:xfrm>
          <a:prstGeom prst="rect">
            <a:avLst/>
          </a:prstGeom>
          <a:noFill/>
          <a:ln>
            <a:noFill/>
          </a:ln>
        </p:spPr>
      </p:pic>
      <p:pic>
        <p:nvPicPr>
          <p:cNvPr id="333" name="Google Shape;333;p64"/>
          <p:cNvPicPr preferRelativeResize="0"/>
          <p:nvPr/>
        </p:nvPicPr>
        <p:blipFill rotWithShape="1">
          <a:blip r:embed="rId4">
            <a:alphaModFix/>
          </a:blip>
          <a:srcRect b="62412" l="16067" r="58766" t="0"/>
          <a:stretch/>
        </p:blipFill>
        <p:spPr>
          <a:xfrm rot="-2840613">
            <a:off x="932950" y="1051982"/>
            <a:ext cx="2008158" cy="3009477"/>
          </a:xfrm>
          <a:prstGeom prst="rect">
            <a:avLst/>
          </a:prstGeom>
          <a:noFill/>
          <a:ln>
            <a:noFill/>
          </a:ln>
        </p:spPr>
      </p:pic>
      <p:pic>
        <p:nvPicPr>
          <p:cNvPr id="334" name="Google Shape;334;p64"/>
          <p:cNvPicPr preferRelativeResize="0"/>
          <p:nvPr/>
        </p:nvPicPr>
        <p:blipFill rotWithShape="1">
          <a:blip r:embed="rId6">
            <a:alphaModFix/>
          </a:blip>
          <a:srcRect b="12223" l="25349" r="26733" t="17205"/>
          <a:stretch/>
        </p:blipFill>
        <p:spPr>
          <a:xfrm flipH="1">
            <a:off x="5939551" y="0"/>
            <a:ext cx="1835636" cy="18010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descr="Translations" id="339" name="Google Shape;339;p6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FFFFFF"/>
                </a:solidFill>
                <a:latin typeface="Oswald"/>
                <a:ea typeface="Oswald"/>
                <a:cs typeface="Oswald"/>
                <a:sym typeface="Oswald"/>
              </a:rPr>
              <a:t>Adjust so you can see it through the thick paper.</a:t>
            </a:r>
            <a:endParaRPr sz="4200">
              <a:solidFill>
                <a:srgbClr val="FFFFFF"/>
              </a:solidFill>
              <a:latin typeface="Oswald"/>
              <a:ea typeface="Oswald"/>
              <a:cs typeface="Oswald"/>
              <a:sym typeface="Oswald"/>
            </a:endParaRPr>
          </a:p>
          <a:p>
            <a:pPr indent="0" lvl="0" marL="0" rtl="0" algn="ctr">
              <a:spcBef>
                <a:spcPts val="0"/>
              </a:spcBef>
              <a:spcAft>
                <a:spcPts val="0"/>
              </a:spcAft>
              <a:buNone/>
            </a:pPr>
            <a:r>
              <a:rPr lang="en" sz="4200">
                <a:solidFill>
                  <a:srgbClr val="FFFFFF"/>
                </a:solidFill>
                <a:latin typeface="Oswald"/>
                <a:ea typeface="Oswald"/>
                <a:cs typeface="Oswald"/>
                <a:sym typeface="Oswald"/>
              </a:rPr>
              <a:t> </a:t>
            </a:r>
            <a:endParaRPr sz="4200">
              <a:solidFill>
                <a:srgbClr val="FFFFFF"/>
              </a:solidFill>
              <a:latin typeface="Oswald"/>
              <a:ea typeface="Oswald"/>
              <a:cs typeface="Oswald"/>
              <a:sym typeface="Oswald"/>
            </a:endParaRPr>
          </a:p>
          <a:p>
            <a:pPr indent="0" lvl="0" marL="0" rtl="0" algn="ctr">
              <a:spcBef>
                <a:spcPts val="0"/>
              </a:spcBef>
              <a:spcAft>
                <a:spcPts val="0"/>
              </a:spcAft>
              <a:buNone/>
            </a:pPr>
            <a:r>
              <a:rPr lang="en" sz="4200">
                <a:solidFill>
                  <a:srgbClr val="FFFFFF"/>
                </a:solidFill>
                <a:latin typeface="Oswald"/>
                <a:ea typeface="Oswald"/>
                <a:cs typeface="Oswald"/>
                <a:sym typeface="Oswald"/>
              </a:rPr>
              <a:t>Choose </a:t>
            </a:r>
            <a:r>
              <a:rPr lang="en" sz="4200">
                <a:solidFill>
                  <a:srgbClr val="FFFF00"/>
                </a:solidFill>
                <a:latin typeface="Oswald"/>
                <a:ea typeface="Oswald"/>
                <a:cs typeface="Oswald"/>
                <a:sym typeface="Oswald"/>
              </a:rPr>
              <a:t>Format Options</a:t>
            </a:r>
            <a:r>
              <a:rPr lang="en" sz="4200">
                <a:solidFill>
                  <a:srgbClr val="FFFFFF"/>
                </a:solidFill>
                <a:latin typeface="Oswald"/>
                <a:ea typeface="Oswald"/>
                <a:cs typeface="Oswald"/>
                <a:sym typeface="Oswald"/>
              </a:rPr>
              <a:t> -&gt; </a:t>
            </a:r>
            <a:r>
              <a:rPr lang="en" sz="4200">
                <a:solidFill>
                  <a:srgbClr val="00FF00"/>
                </a:solidFill>
                <a:latin typeface="Oswald"/>
                <a:ea typeface="Oswald"/>
                <a:cs typeface="Oswald"/>
                <a:sym typeface="Oswald"/>
              </a:rPr>
              <a:t>Adjustments </a:t>
            </a:r>
            <a:r>
              <a:rPr lang="en" sz="4200">
                <a:solidFill>
                  <a:srgbClr val="FFFFFF"/>
                </a:solidFill>
                <a:latin typeface="Oswald"/>
                <a:ea typeface="Oswald"/>
                <a:cs typeface="Oswald"/>
                <a:sym typeface="Oswald"/>
              </a:rPr>
              <a:t>-&gt; </a:t>
            </a:r>
            <a:r>
              <a:rPr lang="en" sz="4200">
                <a:solidFill>
                  <a:srgbClr val="00FFFF"/>
                </a:solidFill>
                <a:latin typeface="Oswald"/>
                <a:ea typeface="Oswald"/>
                <a:cs typeface="Oswald"/>
                <a:sym typeface="Oswald"/>
              </a:rPr>
              <a:t>Brightness </a:t>
            </a:r>
            <a:r>
              <a:rPr lang="en" sz="4200">
                <a:solidFill>
                  <a:srgbClr val="FFFFFF"/>
                </a:solidFill>
                <a:latin typeface="Oswald"/>
                <a:ea typeface="Oswald"/>
                <a:cs typeface="Oswald"/>
                <a:sym typeface="Oswald"/>
              </a:rPr>
              <a:t>and </a:t>
            </a:r>
            <a:r>
              <a:rPr lang="en" sz="4200">
                <a:solidFill>
                  <a:srgbClr val="4A86E8"/>
                </a:solidFill>
                <a:latin typeface="Oswald"/>
                <a:ea typeface="Oswald"/>
                <a:cs typeface="Oswald"/>
                <a:sym typeface="Oswald"/>
              </a:rPr>
              <a:t>Contrast</a:t>
            </a:r>
            <a:endParaRPr sz="4200">
              <a:solidFill>
                <a:srgbClr val="4A86E8"/>
              </a:solidFill>
              <a:latin typeface="Oswald"/>
              <a:ea typeface="Oswald"/>
              <a:cs typeface="Oswald"/>
              <a:sym typeface="Oswald"/>
            </a:endParaRPr>
          </a:p>
        </p:txBody>
      </p:sp>
      <p:sp>
        <p:nvSpPr>
          <p:cNvPr descr="Translations" id="340" name="Google Shape;340;p6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በወፍራም ወረቀቱ በኩል እንዲያዩት ያስተካክሉት። የቅርጸት አማራጮችን ይምረጡ -&gt; ማስተካከያዎች -&gt; ብሩህነት እና ንፅፅር</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اضبطها لتتمكن من رؤيتها من خلال الورق السميك. اختر خيارات التنسيق ← التعديلات ← السطوع والتباين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Ajusta-ho perquè puguis veure-ho a través del paper gruixut. Tria Opcions de format -&gt; Ajustaments -&gt; Brillantor i contrast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调整设置，以便能透过厚纸看到图像。选择“格式选项”-&gt;“调整”-&gt;“亮度与对比度”。</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طوری تنظیم کنید که بتوانید آن را از پشت کاغذ ضخیم ببینید. به مسیر Format Options -&gt; Adjustments -&gt; Brightness and Contrast بروید.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इसे इस तरह एडजस्ट करें कि आप इसे मोटे कागज़ के आर-पार देख सकें। फ़ॉर्मेट विकल्प -&gt; समायोजन -&gt; चमक और कंट्रास्ट चुनें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厚い紙を通して見えるように調整します。「書式オプション」→「調整」→「明るさとコントラスト」を選択します。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두꺼운 종이를 통해 볼 수 있도록 조정하세요. 서식 옵션 -&gt; 조정 -&gt; 밝기 및 대비를 선택하세요.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Eyar bike da ku tu bikaribî wê di nav kaxezê stûr de bibînî. Vebijarkên Formatê -&gt; Eyarkirin -&gt; Ronahî û Kontrast hilbijêre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Ajuste para que você consiga ver através do papel grosso. Escolha Opções de Formatação -&gt; Ajustes -&gt; Brilho e Contraste.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ਇਸ ਤਰ੍ਹਾਂ ਐਡਜਸਟ ਕਰੋ ਕਿ ਤੁਸੀਂ ਇਸਨੂੰ ਮੋਟੇ ਕਾਗਜ਼ ਵਿੱਚੋਂ ਦੇਖ ਸਕੋ। ਫਾਰਮੈਟ ਵਿਕਲਪ -&gt; ਐਡਜਸਟਮੈਂਟ -&gt; ਚਮਕ ਅਤੇ ਕੰਟ੍ਰਾਸਟ ਚੁਣੋ।</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Отрегулируйте так, чтобы изображение было видно через плотную бумагу. Выберите «Параметры формата» -&gt; «Настройки» -&gt; «Яркость и контрастность».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Isku hagaaji si aad uga dhex aragto warqadda qaro weyn. Dooro Qaabka Ikhtiyaarka -&gt; Hagaajinta -&gt; Iftiinka iyo Isbarbardhigga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Ajusta la configuración para que puedas verlo a través del papel grueso. Selecciona Opciones de formato -&gt; Ajustes -&gt; Brillo y contraste.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Rekebisha ili uweze kuiona kupitia karatasi nene. Chagua Chaguzi za Umbizo -&gt; Marekebisho -&gt; Mwangaza na Ulinganuzi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Ayusin para makita mo ito sa makapal na papel. Piliin ang Mga Opsyon sa Format -&gt; Mga Pagsasaayos -&gt; Liwanag at Contrast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Kalın kağıdın altından görebileceğiniz şekilde ayarlayın. Biçim Seçenekleri -&gt; Ayarlamalar -&gt; Parlaklık ve Kontrast'ı seçin.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Налаштуйте так, щоб було видно крізь цупкий папір. Виберіть Параметри форматування -&gt; Налаштування -&gt; Яскравість і контрастність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Điều chỉnh sao cho bạn có thể nhìn thấy nó qua lớp giấy dày. Chọn Tùy chọn Định dạng -&gt; Điều chỉnh -&gt; Độ sáng và Độ tương phản</a:t>
            </a:r>
            <a:endParaRPr sz="1800">
              <a:solidFill>
                <a:schemeClr val="accent3"/>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4" name="Shape 344"/>
        <p:cNvGrpSpPr/>
        <p:nvPr/>
      </p:nvGrpSpPr>
      <p:grpSpPr>
        <a:xfrm>
          <a:off x="0" y="0"/>
          <a:ext cx="0" cy="0"/>
          <a:chOff x="0" y="0"/>
          <a:chExt cx="0" cy="0"/>
        </a:xfrm>
      </p:grpSpPr>
      <p:pic>
        <p:nvPicPr>
          <p:cNvPr id="345" name="Google Shape;345;p66"/>
          <p:cNvPicPr preferRelativeResize="0"/>
          <p:nvPr/>
        </p:nvPicPr>
        <p:blipFill rotWithShape="1">
          <a:blip r:embed="rId3">
            <a:alphaModFix/>
          </a:blip>
          <a:srcRect b="10781" l="33628" r="33641" t="6225"/>
          <a:stretch/>
        </p:blipFill>
        <p:spPr>
          <a:xfrm>
            <a:off x="4332874" y="1491456"/>
            <a:ext cx="1745733" cy="5366529"/>
          </a:xfrm>
          <a:prstGeom prst="rect">
            <a:avLst/>
          </a:prstGeom>
          <a:noFill/>
          <a:ln>
            <a:noFill/>
          </a:ln>
        </p:spPr>
      </p:pic>
      <p:pic>
        <p:nvPicPr>
          <p:cNvPr id="346" name="Google Shape;346;p66"/>
          <p:cNvPicPr preferRelativeResize="0"/>
          <p:nvPr/>
        </p:nvPicPr>
        <p:blipFill rotWithShape="1">
          <a:blip r:embed="rId4">
            <a:alphaModFix/>
          </a:blip>
          <a:srcRect b="17040" l="11786" r="57263" t="33381"/>
          <a:stretch/>
        </p:blipFill>
        <p:spPr>
          <a:xfrm>
            <a:off x="2291562" y="3684081"/>
            <a:ext cx="2041312" cy="3173918"/>
          </a:xfrm>
          <a:prstGeom prst="rect">
            <a:avLst/>
          </a:prstGeom>
          <a:noFill/>
          <a:ln>
            <a:noFill/>
          </a:ln>
        </p:spPr>
      </p:pic>
      <p:pic>
        <p:nvPicPr>
          <p:cNvPr id="347" name="Google Shape;347;p66"/>
          <p:cNvPicPr preferRelativeResize="0"/>
          <p:nvPr/>
        </p:nvPicPr>
        <p:blipFill rotWithShape="1">
          <a:blip r:embed="rId5">
            <a:alphaModFix/>
          </a:blip>
          <a:srcRect b="11641" l="14985" r="35492" t="14591"/>
          <a:stretch/>
        </p:blipFill>
        <p:spPr>
          <a:xfrm flipH="1">
            <a:off x="6078613" y="2846093"/>
            <a:ext cx="2774712" cy="4011908"/>
          </a:xfrm>
          <a:prstGeom prst="rect">
            <a:avLst/>
          </a:prstGeom>
          <a:noFill/>
          <a:ln>
            <a:noFill/>
          </a:ln>
        </p:spPr>
      </p:pic>
      <p:pic>
        <p:nvPicPr>
          <p:cNvPr id="348" name="Google Shape;348;p66"/>
          <p:cNvPicPr preferRelativeResize="0"/>
          <p:nvPr/>
        </p:nvPicPr>
        <p:blipFill rotWithShape="1">
          <a:blip r:embed="rId4">
            <a:alphaModFix/>
          </a:blip>
          <a:srcRect b="62412" l="16067" r="58766" t="0"/>
          <a:stretch/>
        </p:blipFill>
        <p:spPr>
          <a:xfrm rot="-2840613">
            <a:off x="932950" y="1051982"/>
            <a:ext cx="2008158" cy="3009477"/>
          </a:xfrm>
          <a:prstGeom prst="rect">
            <a:avLst/>
          </a:prstGeom>
          <a:noFill/>
          <a:ln>
            <a:noFill/>
          </a:ln>
        </p:spPr>
      </p:pic>
      <p:pic>
        <p:nvPicPr>
          <p:cNvPr id="349" name="Google Shape;349;p66"/>
          <p:cNvPicPr preferRelativeResize="0"/>
          <p:nvPr/>
        </p:nvPicPr>
        <p:blipFill rotWithShape="1">
          <a:blip r:embed="rId6">
            <a:alphaModFix/>
          </a:blip>
          <a:srcRect b="12223" l="25349" r="26733" t="17205"/>
          <a:stretch/>
        </p:blipFill>
        <p:spPr>
          <a:xfrm flipH="1">
            <a:off x="5939551" y="0"/>
            <a:ext cx="1835636" cy="18010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descr="Translations" id="354" name="Google Shape;354;p67"/>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355" name="Google Shape;355;p67"/>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356" name="Google Shape;356;p6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Advait Abhilash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Malak Al Mohamad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Zi'aez Allison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Peter Azhagiri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Covenant Bassey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Matthew Bowdridge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Gabriel Carvalho Cardoso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Trey Carvery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Ken Declaro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Autumn DeGiobbi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Adella Finnamore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Margo Flynn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Forbes-Tan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Ronan Furlong	😊</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Maurice Grant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 Khalaf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Tinevimbo Makura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Keyan McCormack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Harrison Morash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Lam Nguyen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Bayden Noble	5</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Zyaira Owen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Harmony Parker-Paul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Arad Ranjbar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Ryan Rice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Mila Sahmarani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Yejun Shin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Hayden Theriault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Bianca Thompson-Hill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Ayla Williams	😊</a:t>
            </a:r>
            <a:endParaRPr>
              <a:solidFill>
                <a:srgbClr val="AAAAAA"/>
              </a:solidFill>
              <a:latin typeface="Average"/>
              <a:ea typeface="Average"/>
              <a:cs typeface="Average"/>
              <a:sym typeface="Average"/>
            </a:endParaRPr>
          </a:p>
        </p:txBody>
      </p:sp>
      <p:sp>
        <p:nvSpPr>
          <p:cNvPr id="357" name="Google Shape;357;p67"/>
          <p:cNvSpPr txBox="1"/>
          <p:nvPr/>
        </p:nvSpPr>
        <p:spPr>
          <a:xfrm>
            <a:off x="93599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Covenant Bassey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Trey Carvery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Declaro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3</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Kieran Forbes-Tan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Keyan McCormack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Nguyen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Bayden Noble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a:t>
            </a:r>
            <a:endParaRPr sz="15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descr="All text" id="242" name="Google Shape;242;p51"/>
          <p:cNvSpPr txBox="1"/>
          <p:nvPr/>
        </p:nvSpPr>
        <p:spPr>
          <a:xfrm>
            <a:off x="-12" y="-37"/>
            <a:ext cx="4260300" cy="34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If you have not already, get 8 or more </a:t>
            </a:r>
            <a:r>
              <a:rPr b="1" lang="en" sz="2000">
                <a:solidFill>
                  <a:srgbClr val="FFFFFF"/>
                </a:solidFill>
                <a:latin typeface="Average"/>
                <a:ea typeface="Average"/>
                <a:cs typeface="Average"/>
                <a:sym typeface="Average"/>
              </a:rPr>
              <a:t>reference photos</a:t>
            </a:r>
            <a:br>
              <a:rPr b="1" lang="en" sz="2000">
                <a:solidFill>
                  <a:srgbClr val="FFFFFF"/>
                </a:solidFill>
                <a:latin typeface="Average"/>
                <a:ea typeface="Average"/>
                <a:cs typeface="Average"/>
                <a:sym typeface="Average"/>
              </a:rPr>
            </a:br>
            <a:r>
              <a:rPr lang="en" sz="2000">
                <a:solidFill>
                  <a:srgbClr val="CACACA"/>
                </a:solidFill>
                <a:latin typeface="Average"/>
                <a:ea typeface="Average"/>
                <a:cs typeface="Average"/>
                <a:sym typeface="Average"/>
              </a:rPr>
              <a:t> </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Choose a </a:t>
            </a:r>
            <a:r>
              <a:rPr b="1" lang="en" sz="2000">
                <a:solidFill>
                  <a:srgbClr val="FFFFFF"/>
                </a:solidFill>
                <a:latin typeface="Average"/>
                <a:ea typeface="Average"/>
                <a:cs typeface="Average"/>
                <a:sym typeface="Average"/>
              </a:rPr>
              <a:t>colour scheme</a:t>
            </a:r>
            <a:r>
              <a:rPr lang="en" sz="2000">
                <a:solidFill>
                  <a:srgbClr val="CACACA"/>
                </a:solidFill>
                <a:latin typeface="Average"/>
                <a:ea typeface="Average"/>
                <a:cs typeface="Average"/>
                <a:sym typeface="Average"/>
              </a:rPr>
              <a: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Keep painting </a:t>
            </a:r>
            <a:r>
              <a:rPr b="1" lang="en" sz="2000">
                <a:solidFill>
                  <a:srgbClr val="FFFFFF"/>
                </a:solidFill>
                <a:latin typeface="Average"/>
                <a:ea typeface="Average"/>
                <a:cs typeface="Average"/>
                <a:sym typeface="Average"/>
              </a:rPr>
              <a:t>thumbnails</a:t>
            </a:r>
            <a:r>
              <a:rPr lang="en" sz="2000">
                <a:solidFill>
                  <a:srgbClr val="CACACA"/>
                </a:solidFill>
                <a:latin typeface="Average"/>
                <a:ea typeface="Average"/>
                <a:cs typeface="Average"/>
                <a:sym typeface="Average"/>
              </a:rPr>
              <a:t> and </a:t>
            </a:r>
            <a:r>
              <a:rPr b="1" lang="en" sz="2000">
                <a:solidFill>
                  <a:srgbClr val="FFFFFF"/>
                </a:solidFill>
                <a:latin typeface="Average"/>
                <a:ea typeface="Average"/>
                <a:cs typeface="Average"/>
                <a:sym typeface="Average"/>
              </a:rPr>
              <a:t>rough copies</a:t>
            </a:r>
            <a:r>
              <a:rPr lang="en" sz="2000">
                <a:solidFill>
                  <a:srgbClr val="CACACA"/>
                </a:solidFill>
                <a:latin typeface="Average"/>
                <a:ea typeface="Average"/>
                <a:cs typeface="Average"/>
                <a:sym typeface="Average"/>
              </a:rPr>
              <a:t>.</a:t>
            </a:r>
            <a:endParaRPr sz="2000">
              <a:solidFill>
                <a:srgbClr val="CACACA"/>
              </a:solidFill>
              <a:latin typeface="Average"/>
              <a:ea typeface="Average"/>
              <a:cs typeface="Average"/>
              <a:sym typeface="Average"/>
            </a:endParaRPr>
          </a:p>
        </p:txBody>
      </p:sp>
      <p:pic>
        <p:nvPicPr>
          <p:cNvPr id="243" name="Google Shape;243;p51"/>
          <p:cNvPicPr preferRelativeResize="0"/>
          <p:nvPr/>
        </p:nvPicPr>
        <p:blipFill>
          <a:blip r:embed="rId3">
            <a:alphaModFix/>
          </a:blip>
          <a:stretch>
            <a:fillRect/>
          </a:stretch>
        </p:blipFill>
        <p:spPr>
          <a:xfrm>
            <a:off x="4591644" y="0"/>
            <a:ext cx="4260301" cy="3408228"/>
          </a:xfrm>
          <a:prstGeom prst="rect">
            <a:avLst/>
          </a:prstGeom>
          <a:noFill/>
          <a:ln>
            <a:noFill/>
          </a:ln>
        </p:spPr>
      </p:pic>
      <p:pic>
        <p:nvPicPr>
          <p:cNvPr id="244" name="Google Shape;244;p51"/>
          <p:cNvPicPr preferRelativeResize="0"/>
          <p:nvPr/>
        </p:nvPicPr>
        <p:blipFill rotWithShape="1">
          <a:blip r:embed="rId4">
            <a:alphaModFix/>
          </a:blip>
          <a:srcRect b="0" l="0" r="26389" t="0"/>
          <a:stretch/>
        </p:blipFill>
        <p:spPr>
          <a:xfrm>
            <a:off x="5792657" y="3425913"/>
            <a:ext cx="3059292" cy="3408224"/>
          </a:xfrm>
          <a:prstGeom prst="rect">
            <a:avLst/>
          </a:prstGeom>
          <a:noFill/>
          <a:ln>
            <a:noFill/>
          </a:ln>
        </p:spPr>
      </p:pic>
      <p:pic>
        <p:nvPicPr>
          <p:cNvPr id="245" name="Google Shape;245;p51"/>
          <p:cNvPicPr preferRelativeResize="0"/>
          <p:nvPr/>
        </p:nvPicPr>
        <p:blipFill>
          <a:blip r:embed="rId5">
            <a:alphaModFix/>
          </a:blip>
          <a:stretch>
            <a:fillRect/>
          </a:stretch>
        </p:blipFill>
        <p:spPr>
          <a:xfrm>
            <a:off x="4" y="3408225"/>
            <a:ext cx="3156633" cy="3443600"/>
          </a:xfrm>
          <a:prstGeom prst="rect">
            <a:avLst/>
          </a:prstGeom>
          <a:noFill/>
          <a:ln>
            <a:noFill/>
          </a:ln>
        </p:spPr>
      </p:pic>
      <p:pic>
        <p:nvPicPr>
          <p:cNvPr id="246" name="Google Shape;246;p51"/>
          <p:cNvPicPr preferRelativeResize="0"/>
          <p:nvPr/>
        </p:nvPicPr>
        <p:blipFill>
          <a:blip r:embed="rId6">
            <a:alphaModFix/>
          </a:blip>
          <a:stretch>
            <a:fillRect/>
          </a:stretch>
        </p:blipFill>
        <p:spPr>
          <a:xfrm>
            <a:off x="3156625" y="3812000"/>
            <a:ext cx="2636025" cy="2636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9"/>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367" name="Google Shape;367;p69"/>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368" name="Google Shape;368;p69"/>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7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صور من العمل الجاري تم التقاطها حتى الآن</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迄今为止拍摄的正在进行中的照片</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عکس های در دست اقدام که تاکنون گرفته شده است</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अब तक ली गई कार्य-प्रगति की तस्वीरें</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현재까지 촬영된 작업 진행 사진</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Фотографии в процессе работы, сделанные на данный момент</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До сада снимљене фотографије у току</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Fotos del trabajo en progreso tomadas hasta ahora.</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Mga larawang ginagawa sa ngayon</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На даний момент зроблено незавершені фотографії</a:t>
            </a:r>
            <a:endParaRPr sz="1800">
              <a:solidFill>
                <a:srgbClr val="888888"/>
              </a:solidFill>
              <a:latin typeface="Average"/>
              <a:ea typeface="Average"/>
              <a:cs typeface="Average"/>
              <a:sym typeface="Average"/>
            </a:endParaRPr>
          </a:p>
          <a:p>
            <a:pPr indent="0" lvl="0" marL="0" rtl="0" algn="ctr">
              <a:spcBef>
                <a:spcPts val="0"/>
              </a:spcBef>
              <a:spcAft>
                <a:spcPts val="0"/>
              </a:spcAft>
              <a:buNone/>
            </a:pPr>
            <a:r>
              <a:rPr lang="en" sz="1800">
                <a:solidFill>
                  <a:srgbClr val="888888"/>
                </a:solidFill>
                <a:latin typeface="Average"/>
                <a:ea typeface="Average"/>
                <a:cs typeface="Average"/>
                <a:sym typeface="Average"/>
              </a:rPr>
              <a:t>Hình ảnh đang thực hiện được chụp cho đến nay</a:t>
            </a:r>
            <a:endParaRPr sz="1800">
              <a:solidFill>
                <a:srgbClr val="888888"/>
              </a:solidFill>
              <a:latin typeface="Average"/>
              <a:ea typeface="Average"/>
              <a:cs typeface="Average"/>
              <a:sym typeface="Average"/>
            </a:endParaRPr>
          </a:p>
        </p:txBody>
      </p:sp>
      <p:sp>
        <p:nvSpPr>
          <p:cNvPr id="374" name="Google Shape;374;p7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800">
              <a:solidFill>
                <a:srgbClr val="DDDDDD"/>
              </a:solidFill>
              <a:latin typeface="Average"/>
              <a:ea typeface="Average"/>
              <a:cs typeface="Average"/>
              <a:sym typeface="Average"/>
            </a:endParaRPr>
          </a:p>
          <a:p>
            <a:pPr indent="0" lvl="0" marL="0" rtl="0" algn="ctr">
              <a:spcBef>
                <a:spcPts val="0"/>
              </a:spcBef>
              <a:spcAft>
                <a:spcPts val="0"/>
              </a:spcAft>
              <a:buNone/>
            </a:pPr>
            <a:r>
              <a:rPr lang="en" sz="2800">
                <a:solidFill>
                  <a:srgbClr val="DDDDDD"/>
                </a:solidFill>
                <a:latin typeface="Average"/>
                <a:ea typeface="Average"/>
                <a:cs typeface="Average"/>
                <a:sym typeface="Average"/>
              </a:rPr>
              <a:t>Lana Cvetkovic     1📷</a:t>
            </a:r>
            <a:endParaRPr sz="2800">
              <a:solidFill>
                <a:srgbClr val="DDDDDD"/>
              </a:solidFill>
              <a:latin typeface="Average"/>
              <a:ea typeface="Average"/>
              <a:cs typeface="Average"/>
              <a:sym typeface="Average"/>
            </a:endParaRPr>
          </a:p>
          <a:p>
            <a:pPr indent="0" lvl="0" marL="0" rtl="0" algn="ctr">
              <a:spcBef>
                <a:spcPts val="0"/>
              </a:spcBef>
              <a:spcAft>
                <a:spcPts val="0"/>
              </a:spcAft>
              <a:buNone/>
            </a:pPr>
            <a:r>
              <a:rPr lang="en" sz="2800">
                <a:solidFill>
                  <a:srgbClr val="DDDDDD"/>
                </a:solidFill>
                <a:latin typeface="Average"/>
                <a:ea typeface="Average"/>
                <a:cs typeface="Average"/>
                <a:sym typeface="Average"/>
              </a:rPr>
              <a:t>Edward Kang     1📷</a:t>
            </a:r>
            <a:endParaRPr sz="2800">
              <a:solidFill>
                <a:srgbClr val="DDDDDD"/>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71"/>
          <p:cNvSpPr txBox="1"/>
          <p:nvPr>
            <p:ph idx="1" type="body"/>
          </p:nvPr>
        </p:nvSpPr>
        <p:spPr>
          <a:xfrm>
            <a:off x="-3302700" y="1339916"/>
            <a:ext cx="3519300" cy="146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Leah McGrath</a:t>
            </a:r>
            <a:endParaRPr/>
          </a:p>
        </p:txBody>
      </p:sp>
      <p:pic>
        <p:nvPicPr>
          <p:cNvPr id="380" name="Google Shape;380;p71"/>
          <p:cNvPicPr preferRelativeResize="0"/>
          <p:nvPr/>
        </p:nvPicPr>
        <p:blipFill>
          <a:blip r:embed="rId3">
            <a:alphaModFix/>
          </a:blip>
          <a:stretch>
            <a:fillRect/>
          </a:stretch>
        </p:blipFill>
        <p:spPr>
          <a:xfrm>
            <a:off x="1" y="0"/>
            <a:ext cx="2578610" cy="3429005"/>
          </a:xfrm>
          <a:prstGeom prst="rect">
            <a:avLst/>
          </a:prstGeom>
          <a:noFill/>
          <a:ln>
            <a:noFill/>
          </a:ln>
        </p:spPr>
      </p:pic>
      <p:pic>
        <p:nvPicPr>
          <p:cNvPr id="381" name="Google Shape;381;p71"/>
          <p:cNvPicPr preferRelativeResize="0"/>
          <p:nvPr/>
        </p:nvPicPr>
        <p:blipFill>
          <a:blip r:embed="rId4">
            <a:alphaModFix/>
          </a:blip>
          <a:stretch>
            <a:fillRect/>
          </a:stretch>
        </p:blipFill>
        <p:spPr>
          <a:xfrm>
            <a:off x="2578612" y="0"/>
            <a:ext cx="2578610" cy="3429005"/>
          </a:xfrm>
          <a:prstGeom prst="rect">
            <a:avLst/>
          </a:prstGeom>
          <a:noFill/>
          <a:ln>
            <a:noFill/>
          </a:ln>
        </p:spPr>
      </p:pic>
      <p:pic>
        <p:nvPicPr>
          <p:cNvPr id="382" name="Google Shape;382;p71"/>
          <p:cNvPicPr preferRelativeResize="0"/>
          <p:nvPr/>
        </p:nvPicPr>
        <p:blipFill>
          <a:blip r:embed="rId5">
            <a:alphaModFix/>
          </a:blip>
          <a:stretch>
            <a:fillRect/>
          </a:stretch>
        </p:blipFill>
        <p:spPr>
          <a:xfrm>
            <a:off x="2" y="3429012"/>
            <a:ext cx="2578610" cy="3428987"/>
          </a:xfrm>
          <a:prstGeom prst="rect">
            <a:avLst/>
          </a:prstGeom>
          <a:noFill/>
          <a:ln>
            <a:noFill/>
          </a:ln>
        </p:spPr>
      </p:pic>
      <p:pic>
        <p:nvPicPr>
          <p:cNvPr id="383" name="Google Shape;383;p71"/>
          <p:cNvPicPr preferRelativeResize="0"/>
          <p:nvPr/>
        </p:nvPicPr>
        <p:blipFill>
          <a:blip r:embed="rId6">
            <a:alphaModFix/>
          </a:blip>
          <a:stretch>
            <a:fillRect/>
          </a:stretch>
        </p:blipFill>
        <p:spPr>
          <a:xfrm>
            <a:off x="5157228" y="1911641"/>
            <a:ext cx="3986774" cy="4946360"/>
          </a:xfrm>
          <a:prstGeom prst="rect">
            <a:avLst/>
          </a:prstGeom>
          <a:noFill/>
          <a:ln>
            <a:noFill/>
          </a:ln>
        </p:spPr>
      </p:pic>
      <p:sp>
        <p:nvSpPr>
          <p:cNvPr id="384" name="Google Shape;384;p71"/>
          <p:cNvSpPr txBox="1"/>
          <p:nvPr/>
        </p:nvSpPr>
        <p:spPr>
          <a:xfrm>
            <a:off x="5157225" y="0"/>
            <a:ext cx="3986700" cy="191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highlight>
                  <a:srgbClr val="37474F"/>
                </a:highlight>
                <a:latin typeface="Oswald"/>
                <a:ea typeface="Oswald"/>
                <a:cs typeface="Oswald"/>
                <a:sym typeface="Oswald"/>
              </a:rPr>
              <a:t>Leah McGrath</a:t>
            </a:r>
            <a:endParaRPr sz="3000">
              <a:solidFill>
                <a:srgbClr val="CCCCCC"/>
              </a:solidFill>
              <a:highlight>
                <a:srgbClr val="37474F"/>
              </a:highlight>
              <a:latin typeface="Oswald"/>
              <a:ea typeface="Oswald"/>
              <a:cs typeface="Oswald"/>
              <a:sym typeface="Oswald"/>
            </a:endParaRPr>
          </a:p>
          <a:p>
            <a:pPr indent="0" lvl="0" marL="0" rtl="0" algn="ctr">
              <a:spcBef>
                <a:spcPts val="0"/>
              </a:spcBef>
              <a:spcAft>
                <a:spcPts val="0"/>
              </a:spcAft>
              <a:buNone/>
            </a:pPr>
            <a:r>
              <a:rPr lang="en" sz="3000">
                <a:solidFill>
                  <a:srgbClr val="B7B7B7"/>
                </a:solidFill>
                <a:highlight>
                  <a:srgbClr val="37474F"/>
                </a:highlight>
                <a:latin typeface="Oswald"/>
                <a:ea typeface="Oswald"/>
                <a:cs typeface="Oswald"/>
                <a:sym typeface="Oswald"/>
              </a:rPr>
              <a:t>watercolour on paper Spring 2023</a:t>
            </a:r>
            <a:endParaRPr sz="3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73"/>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EVERYONE </a:t>
            </a:r>
            <a:r>
              <a:rPr lang="en" sz="4800">
                <a:solidFill>
                  <a:srgbClr val="FFFFFF"/>
                </a:solidFill>
                <a:latin typeface="Oswald"/>
                <a:ea typeface="Oswald"/>
                <a:cs typeface="Oswald"/>
                <a:sym typeface="Oswald"/>
              </a:rPr>
              <a:t>will hand in their idea development at the end of today's class, unless they are </a:t>
            </a:r>
            <a:r>
              <a:rPr lang="en" sz="4800">
                <a:solidFill>
                  <a:srgbClr val="00FF00"/>
                </a:solidFill>
                <a:latin typeface="Oswald"/>
                <a:ea typeface="Oswald"/>
                <a:cs typeface="Oswald"/>
                <a:sym typeface="Oswald"/>
              </a:rPr>
              <a:t>taking it home</a:t>
            </a: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394" name="Google Shape;394;p73"/>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የዛሬው ክፍል ሲጠናቀቅ ሁሉም ሰው ሀሳቡን ወደ ቤት ካልወሰደው በስተቀር ያስተላልፋል!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سيقوم الجميع بتسليم أفكارهم المطورة في نهاية درس اليوم، ما لم يأخذوها إلى المنزل!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TOTHOM lliurarà el seu desenvolupament d'idees al final de la classe d'avui, tret que se l'emportin a casa!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每个人都将在今天的课程结束时提交他们的想法开发，除非他们把它带回家！</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همه در پایان کلاس امروز، ایده‌های توسعه‌یافته خود را تحویل خواهند داد، مگر اینکه آن را به خانه ببرند!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आज की कक्षा के अंत में सभी को अपने विचार विकास को सौंपना होगा, बशर्ते कि वे उसे घर न ले जा रहे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持ち帰らない限り、今日の授業の最後に全員がアイデア展開を提出します。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오늘 수업이 끝나면 모두가 아이디어 개발 결과물을 제출해야 합니다. 집에 가져갈 경우는 예외입니다!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HER KES dê di dawiya dersa îro de pêşxistina fikra xwe radest bike, heya ku ew wê nebin malê!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TODOS entregarão seu desenvolvimento de ideias no final da aula de hoje, a menos que o levem para casa!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ਅੱਜ ਦੀ ਕਲਾਸ ਦੇ ਅੰਤ ਵਿੱਚ ਹਰ ਕੋਈ ਆਪਣੇ ਵਿਚਾਰ ਵਿਕਾਸ ਵਿੱਚ ਸੌਂਪ ਦੇਵੇਗਾ, ਜਦੋਂ ਤੱਕ ਉਹ ਇਸਨੂੰ ਘਰ ਨਹੀਂ ਲੈ ਜਾ ਰਹੇ!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 конце сегодняшнего занятия ВСЕ сдадут разработку своей идеи, если только они не заберут ее домой!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Qof kastaa wuxuu dhiibi doonaa fikradiisa horumarinta dhamaadka fasalka maanta, ilaa ay guriga u qaadanayaan mooyaane!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¡TODOS entregarán el desarrollo de su idea al final de la clase de hoy, a menos que se lo lleven a casa!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KILA MTU atakabidhi ukuzaji wa wazo lake mwishoni mwa darasa la leo, isipokuwa kama atapeleka nyumbani!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LAHAT ay ibibigay ang kanilang pagbuo ng ideya sa pagtatapos ng klase ngayon, maliban kung iuuwi nila ito!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Herkes bugünkü dersin sonunda fikir geliştirmelerini teslim edecek, ancak eve götürmeyecekler!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КОЖЕН здасть свою ідею наприкінці сьогоднішнього заняття, якщо тільки він не забере її додому!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MỌI NGƯỜI sẽ nộp ý tưởng phát triển của mình vào cuối buổi học hôm nay, trừ khi họ mang nó về nhà!</a:t>
            </a:r>
            <a:endParaRPr sz="1500">
              <a:solidFill>
                <a:srgbClr val="CACAC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graphicFrame>
        <p:nvGraphicFramePr>
          <p:cNvPr id="399" name="Google Shape;399;p74"/>
          <p:cNvGraphicFramePr/>
          <p:nvPr/>
        </p:nvGraphicFramePr>
        <p:xfrm>
          <a:off x="749600" y="62350"/>
          <a:ext cx="3000000" cy="3000000"/>
        </p:xfrm>
        <a:graphic>
          <a:graphicData uri="http://schemas.openxmlformats.org/drawingml/2006/table">
            <a:tbl>
              <a:tblPr>
                <a:noFill/>
                <a:tableStyleId>{26EC6E79-3AFD-47CF-954E-2F31F1E0C6A0}</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Midterm marks due to dept heads</a:t>
                      </a:r>
                      <a:endParaRPr sz="46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graphicFrame>
        <p:nvGraphicFramePr>
          <p:cNvPr id="404" name="Google Shape;404;p75"/>
          <p:cNvGraphicFramePr/>
          <p:nvPr/>
        </p:nvGraphicFramePr>
        <p:xfrm>
          <a:off x="0" y="0"/>
          <a:ext cx="3000000" cy="3000000"/>
        </p:xfrm>
        <a:graphic>
          <a:graphicData uri="http://schemas.openxmlformats.org/drawingml/2006/table">
            <a:tbl>
              <a:tblPr>
                <a:noFill/>
                <a:tableStyleId>{CB4EDB99-2E90-4756-8B60-DEF462E2CED1}</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descr="All text" id="409" name="Google Shape;409;p76"/>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410" name="Google Shape;410;p76"/>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411" name="Google Shape;411;p76"/>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412" name="Google Shape;412;p76"/>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413" name="Google Shape;413;p76"/>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414" name="Google Shape;414;p76"/>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415" name="Google Shape;415;p76"/>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416" name="Google Shape;416;p76"/>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417" name="Google Shape;417;p76"/>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418" name="Google Shape;418;p76"/>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78"/>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428" name="Google Shape;428;p78"/>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descr="Title" id="251" name="Google Shape;251;p5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800">
                <a:solidFill>
                  <a:srgbClr val="FFFFFF"/>
                </a:solidFill>
                <a:latin typeface="Oswald"/>
                <a:ea typeface="Oswald"/>
                <a:cs typeface="Oswald"/>
                <a:sym typeface="Oswald"/>
              </a:rPr>
              <a:t>A lot of people </a:t>
            </a:r>
            <a:r>
              <a:rPr lang="en" sz="3800">
                <a:solidFill>
                  <a:srgbClr val="00FF00"/>
                </a:solidFill>
                <a:latin typeface="Oswald"/>
                <a:ea typeface="Oswald"/>
                <a:cs typeface="Oswald"/>
                <a:sym typeface="Oswald"/>
              </a:rPr>
              <a:t>got a lot done</a:t>
            </a:r>
            <a:r>
              <a:rPr lang="en" sz="3800">
                <a:solidFill>
                  <a:srgbClr val="FFFFFF"/>
                </a:solidFill>
                <a:latin typeface="Oswald"/>
                <a:ea typeface="Oswald"/>
                <a:cs typeface="Oswald"/>
                <a:sym typeface="Oswald"/>
              </a:rPr>
              <a:t> on their idea development last class.</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FF"/>
                </a:solidFill>
                <a:latin typeface="Oswald"/>
                <a:ea typeface="Oswald"/>
                <a:cs typeface="Oswald"/>
                <a:sym typeface="Oswald"/>
              </a:rPr>
              <a:t>Thank you! 😊</a:t>
            </a:r>
            <a:endParaRPr sz="1800">
              <a:solidFill>
                <a:srgbClr val="FFFFFF"/>
              </a:solidFill>
              <a:latin typeface="Oswald"/>
              <a:ea typeface="Oswald"/>
              <a:cs typeface="Oswald"/>
              <a:sym typeface="Oswald"/>
            </a:endParaRPr>
          </a:p>
          <a:p>
            <a:pPr indent="0" lvl="0" marL="0" rtl="0" algn="ctr">
              <a:spcBef>
                <a:spcPts val="0"/>
              </a:spcBef>
              <a:spcAft>
                <a:spcPts val="0"/>
              </a:spcAft>
              <a:buNone/>
            </a:pPr>
            <a:r>
              <a:t/>
            </a:r>
            <a:endParaRPr sz="18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FF"/>
                </a:solidFill>
                <a:latin typeface="Average"/>
                <a:ea typeface="Average"/>
                <a:cs typeface="Average"/>
                <a:sym typeface="Average"/>
              </a:rPr>
              <a:t>Today is the day to finish it and </a:t>
            </a:r>
            <a:br>
              <a:rPr lang="en" sz="3800">
                <a:solidFill>
                  <a:srgbClr val="FFFFFF"/>
                </a:solidFill>
                <a:latin typeface="Average"/>
                <a:ea typeface="Average"/>
                <a:cs typeface="Average"/>
                <a:sym typeface="Average"/>
              </a:rPr>
            </a:br>
            <a:r>
              <a:rPr b="1" lang="en" sz="3800">
                <a:solidFill>
                  <a:srgbClr val="00FF00"/>
                </a:solidFill>
                <a:latin typeface="Average"/>
                <a:ea typeface="Average"/>
                <a:cs typeface="Average"/>
                <a:sym typeface="Average"/>
              </a:rPr>
              <a:t>hand it in</a:t>
            </a:r>
            <a:r>
              <a:rPr lang="en" sz="3800">
                <a:solidFill>
                  <a:srgbClr val="FFFFFF"/>
                </a:solidFill>
                <a:latin typeface="Average"/>
                <a:ea typeface="Average"/>
                <a:cs typeface="Average"/>
                <a:sym typeface="Average"/>
              </a:rPr>
              <a:t>.</a:t>
            </a:r>
            <a:endParaRPr sz="1200">
              <a:solidFill>
                <a:srgbClr val="AAAAAA"/>
              </a:solidFill>
              <a:latin typeface="Average"/>
              <a:ea typeface="Average"/>
              <a:cs typeface="Average"/>
              <a:sym typeface="Average"/>
            </a:endParaRPr>
          </a:p>
        </p:txBody>
      </p:sp>
      <p:sp>
        <p:nvSpPr>
          <p:cNvPr descr="Translations" id="252" name="Google Shape;252;p52"/>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ባለፈው ክፍል ብዙ ሰዎች በሃሳባቸው እድገት ላይ ብዙ ሰርተዋል። አመሰግናለሁ! ዛሬ የሚጨርስበት ቀን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أنجز الكثيرون الكثير في تطوير أفكارهم في الحصة الماضية. شكرًا لكم! اليوم هو يوم إكمالها.</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Molta gent va aconseguir fer molt en el desenvolupament de la seva idea la classe passada. Gràcies! Avui és el dia per acabar-ho.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上节课，很多人完成了不少想法的开发。谢谢！今天就是完成它的日子。</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خیلی‌ها در کلاس قبلی روی ایده‌پردازی‌شان خیلی کار کردند. متشکرم! امروز روز تمام کردنش است.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पिछली क्लास में बहुत से लोगों ने अपने आइडिया डेवलपमेंट पर बहुत काम किया। शुक्रिया! आज इसे पूरा करने का दिन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前回の授業では、たくさんの人がアイデア出しをかなり進めてくれました。ありがとうございます！今日が仕上げの日です。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지난 수업에서 많은 분들이 아이디어 개발을 많이 해내셨어요. 감사합니다! 오늘이 바로 마무리하는 날입니다.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Gelek kesan di dersa borî de gelek tişt li ser pêşxistina ramanên xwe kirin. Spas dikim! Îro roja qedandina wê ye.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Muita gente conseguiu desenvolver bastante suas ideias na aula passada. Obrigado! Hoje é o dia de terminar.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ਬਹੁਤ ਸਾਰੇ ਲੋਕਾਂ ਨੇ ਪਿਛਲੀ ਕਲਾਸ ਵਿੱਚ ਆਪਣੇ ਵਿਚਾਰ ਵਿਕਾਸ 'ਤੇ ਬਹੁਤ ਕੁਝ ਕੀਤਾ। ਧੰਨਵਾਦ! ਅੱਜ ਇਸਨੂੰ ਪੂਰਾ ਕਰਨ ਦਾ ਦਿਨ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На прошлом занятии многие проделали большую работу по развитию своих идей. Спасибо! Сегодня самое время закончить.</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Dad badan ayaa wax badan ka qabtay horumarinta fikradahooda fasalkii hore. Mahadsanid! Maanta waa maalintii la dhamayn lahaa.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Mucha gente avanzó mucho en el desarrollo de sus ideas en la última clase. ¡Gracias! Hoy es el día para terminarlo.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Watu wengi walifanya mengi juu ya ukuzaji wa wazo lao darasa la mwisho. Asante! Leo ni siku ya kuimaliza.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Maraming tao ang nakagawa ng marami sa kanilang pagbuo ng ideya noong nakaraang klase. salamat po! Ngayon na ang araw para tapusin ito.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Geçtiğimiz derste birçok kişi fikir geliştirme konusunda çok yol kat etti. Teşekkürler! Bugün bitirme günü.</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Багато людей минулого разу багато зробили з розробки своїх ідей. Дякую! Сьогодні саме час це закінчити.</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Rất nhiều người đã hoàn thành rất nhiều ý tưởng trong buổi học trước. Cảm ơn các bạn! Hôm nay là ngày hoàn thành.</a:t>
            </a:r>
            <a:endParaRPr sz="1250">
              <a:solidFill>
                <a:srgbClr val="CACACA"/>
              </a:solidFill>
              <a:latin typeface="Average"/>
              <a:ea typeface="Average"/>
              <a:cs typeface="Average"/>
              <a:sym typeface="Average"/>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grpSp>
        <p:nvGrpSpPr>
          <p:cNvPr id="433" name="Google Shape;433;p79"/>
          <p:cNvGrpSpPr/>
          <p:nvPr/>
        </p:nvGrpSpPr>
        <p:grpSpPr>
          <a:xfrm>
            <a:off x="0" y="2292521"/>
            <a:ext cx="9140296" cy="2057413"/>
            <a:chOff x="0" y="2175813"/>
            <a:chExt cx="9140296" cy="2057413"/>
          </a:xfrm>
        </p:grpSpPr>
        <p:pic>
          <p:nvPicPr>
            <p:cNvPr id="434" name="Google Shape;434;p79"/>
            <p:cNvPicPr preferRelativeResize="0"/>
            <p:nvPr/>
          </p:nvPicPr>
          <p:blipFill>
            <a:blip r:embed="rId3">
              <a:alphaModFix/>
            </a:blip>
            <a:stretch>
              <a:fillRect/>
            </a:stretch>
          </p:blipFill>
          <p:spPr>
            <a:xfrm>
              <a:off x="0" y="2484200"/>
              <a:ext cx="1828802" cy="1440620"/>
            </a:xfrm>
            <a:prstGeom prst="rect">
              <a:avLst/>
            </a:prstGeom>
            <a:noFill/>
            <a:ln>
              <a:noFill/>
            </a:ln>
          </p:spPr>
        </p:pic>
        <p:pic>
          <p:nvPicPr>
            <p:cNvPr id="435" name="Google Shape;435;p79"/>
            <p:cNvPicPr preferRelativeResize="0"/>
            <p:nvPr/>
          </p:nvPicPr>
          <p:blipFill>
            <a:blip r:embed="rId4">
              <a:alphaModFix/>
            </a:blip>
            <a:stretch>
              <a:fillRect/>
            </a:stretch>
          </p:blipFill>
          <p:spPr>
            <a:xfrm>
              <a:off x="1871517" y="2175813"/>
              <a:ext cx="1645921" cy="2057400"/>
            </a:xfrm>
            <a:prstGeom prst="rect">
              <a:avLst/>
            </a:prstGeom>
            <a:noFill/>
            <a:ln>
              <a:noFill/>
            </a:ln>
          </p:spPr>
        </p:pic>
        <p:pic>
          <p:nvPicPr>
            <p:cNvPr id="436" name="Google Shape;436;p79"/>
            <p:cNvPicPr preferRelativeResize="0"/>
            <p:nvPr/>
          </p:nvPicPr>
          <p:blipFill>
            <a:blip r:embed="rId5">
              <a:alphaModFix/>
            </a:blip>
            <a:stretch>
              <a:fillRect/>
            </a:stretch>
          </p:blipFill>
          <p:spPr>
            <a:xfrm>
              <a:off x="3560153" y="2488275"/>
              <a:ext cx="1828801" cy="1432490"/>
            </a:xfrm>
            <a:prstGeom prst="rect">
              <a:avLst/>
            </a:prstGeom>
            <a:noFill/>
            <a:ln>
              <a:noFill/>
            </a:ln>
          </p:spPr>
        </p:pic>
        <p:pic>
          <p:nvPicPr>
            <p:cNvPr id="437" name="Google Shape;437;p79"/>
            <p:cNvPicPr preferRelativeResize="0"/>
            <p:nvPr/>
          </p:nvPicPr>
          <p:blipFill>
            <a:blip r:embed="rId6">
              <a:alphaModFix/>
            </a:blip>
            <a:stretch>
              <a:fillRect/>
            </a:stretch>
          </p:blipFill>
          <p:spPr>
            <a:xfrm>
              <a:off x="5431670" y="2175825"/>
              <a:ext cx="1608512" cy="2057400"/>
            </a:xfrm>
            <a:prstGeom prst="rect">
              <a:avLst/>
            </a:prstGeom>
            <a:noFill/>
            <a:ln>
              <a:noFill/>
            </a:ln>
          </p:spPr>
        </p:pic>
        <p:pic>
          <p:nvPicPr>
            <p:cNvPr id="438" name="Google Shape;438;p79"/>
            <p:cNvPicPr preferRelativeResize="0"/>
            <p:nvPr/>
          </p:nvPicPr>
          <p:blipFill>
            <a:blip r:embed="rId7">
              <a:alphaModFix/>
            </a:blip>
            <a:stretch>
              <a:fillRect/>
            </a:stretch>
          </p:blipFill>
          <p:spPr>
            <a:xfrm>
              <a:off x="7082898" y="2423638"/>
              <a:ext cx="2057399" cy="1561753"/>
            </a:xfrm>
            <a:prstGeom prst="rect">
              <a:avLst/>
            </a:prstGeom>
            <a:noFill/>
            <a:ln>
              <a:noFill/>
            </a:ln>
          </p:spPr>
        </p:pic>
      </p:grpSp>
      <p:grpSp>
        <p:nvGrpSpPr>
          <p:cNvPr id="439" name="Google Shape;439;p79"/>
          <p:cNvGrpSpPr/>
          <p:nvPr/>
        </p:nvGrpSpPr>
        <p:grpSpPr>
          <a:xfrm>
            <a:off x="0" y="161169"/>
            <a:ext cx="9143998" cy="2057413"/>
            <a:chOff x="0" y="0"/>
            <a:chExt cx="9143998" cy="2057413"/>
          </a:xfrm>
        </p:grpSpPr>
        <p:pic>
          <p:nvPicPr>
            <p:cNvPr id="440" name="Google Shape;440;p79"/>
            <p:cNvPicPr preferRelativeResize="0"/>
            <p:nvPr/>
          </p:nvPicPr>
          <p:blipFill>
            <a:blip r:embed="rId8">
              <a:alphaModFix/>
            </a:blip>
            <a:stretch>
              <a:fillRect/>
            </a:stretch>
          </p:blipFill>
          <p:spPr>
            <a:xfrm>
              <a:off x="0" y="0"/>
              <a:ext cx="1374717" cy="2057400"/>
            </a:xfrm>
            <a:prstGeom prst="rect">
              <a:avLst/>
            </a:prstGeom>
            <a:noFill/>
            <a:ln>
              <a:noFill/>
            </a:ln>
          </p:spPr>
        </p:pic>
        <p:pic>
          <p:nvPicPr>
            <p:cNvPr id="441" name="Google Shape;441;p79"/>
            <p:cNvPicPr preferRelativeResize="0"/>
            <p:nvPr/>
          </p:nvPicPr>
          <p:blipFill>
            <a:blip r:embed="rId9">
              <a:alphaModFix/>
            </a:blip>
            <a:stretch>
              <a:fillRect/>
            </a:stretch>
          </p:blipFill>
          <p:spPr>
            <a:xfrm>
              <a:off x="1642803" y="371049"/>
              <a:ext cx="1828799" cy="1315315"/>
            </a:xfrm>
            <a:prstGeom prst="rect">
              <a:avLst/>
            </a:prstGeom>
            <a:noFill/>
            <a:ln>
              <a:noFill/>
            </a:ln>
          </p:spPr>
        </p:pic>
        <p:pic>
          <p:nvPicPr>
            <p:cNvPr id="442" name="Google Shape;442;p79"/>
            <p:cNvPicPr preferRelativeResize="0"/>
            <p:nvPr/>
          </p:nvPicPr>
          <p:blipFill>
            <a:blip r:embed="rId10">
              <a:alphaModFix/>
            </a:blip>
            <a:stretch>
              <a:fillRect/>
            </a:stretch>
          </p:blipFill>
          <p:spPr>
            <a:xfrm>
              <a:off x="3739687" y="13"/>
              <a:ext cx="1243792" cy="2057400"/>
            </a:xfrm>
            <a:prstGeom prst="rect">
              <a:avLst/>
            </a:prstGeom>
            <a:noFill/>
            <a:ln>
              <a:noFill/>
            </a:ln>
          </p:spPr>
        </p:pic>
        <p:pic>
          <p:nvPicPr>
            <p:cNvPr id="443" name="Google Shape;443;p79"/>
            <p:cNvPicPr preferRelativeResize="0"/>
            <p:nvPr/>
          </p:nvPicPr>
          <p:blipFill>
            <a:blip r:embed="rId11">
              <a:alphaModFix/>
            </a:blip>
            <a:stretch>
              <a:fillRect/>
            </a:stretch>
          </p:blipFill>
          <p:spPr>
            <a:xfrm>
              <a:off x="5251565" y="332900"/>
              <a:ext cx="1828799" cy="1391653"/>
            </a:xfrm>
            <a:prstGeom prst="rect">
              <a:avLst/>
            </a:prstGeom>
            <a:noFill/>
            <a:ln>
              <a:noFill/>
            </a:ln>
          </p:spPr>
        </p:pic>
        <p:pic>
          <p:nvPicPr>
            <p:cNvPr id="444" name="Google Shape;444;p79"/>
            <p:cNvPicPr preferRelativeResize="0"/>
            <p:nvPr/>
          </p:nvPicPr>
          <p:blipFill>
            <a:blip r:embed="rId12">
              <a:alphaModFix/>
            </a:blip>
            <a:stretch>
              <a:fillRect/>
            </a:stretch>
          </p:blipFill>
          <p:spPr>
            <a:xfrm>
              <a:off x="7348450" y="0"/>
              <a:ext cx="1795548" cy="2057400"/>
            </a:xfrm>
            <a:prstGeom prst="rect">
              <a:avLst/>
            </a:prstGeom>
            <a:noFill/>
            <a:ln>
              <a:noFill/>
            </a:ln>
          </p:spPr>
        </p:pic>
      </p:grpSp>
      <p:grpSp>
        <p:nvGrpSpPr>
          <p:cNvPr id="445" name="Google Shape;445;p79"/>
          <p:cNvGrpSpPr/>
          <p:nvPr/>
        </p:nvGrpSpPr>
        <p:grpSpPr>
          <a:xfrm>
            <a:off x="0" y="4568300"/>
            <a:ext cx="9144003" cy="2057438"/>
            <a:chOff x="0" y="4568300"/>
            <a:chExt cx="9144003" cy="2057438"/>
          </a:xfrm>
        </p:grpSpPr>
        <p:pic>
          <p:nvPicPr>
            <p:cNvPr id="446" name="Google Shape;446;p79"/>
            <p:cNvPicPr preferRelativeResize="0"/>
            <p:nvPr/>
          </p:nvPicPr>
          <p:blipFill>
            <a:blip r:embed="rId13">
              <a:alphaModFix/>
            </a:blip>
            <a:stretch>
              <a:fillRect/>
            </a:stretch>
          </p:blipFill>
          <p:spPr>
            <a:xfrm>
              <a:off x="0" y="4568300"/>
              <a:ext cx="1673975" cy="2057400"/>
            </a:xfrm>
            <a:prstGeom prst="rect">
              <a:avLst/>
            </a:prstGeom>
            <a:noFill/>
            <a:ln>
              <a:noFill/>
            </a:ln>
          </p:spPr>
        </p:pic>
        <p:pic>
          <p:nvPicPr>
            <p:cNvPr id="447" name="Google Shape;447;p79"/>
            <p:cNvPicPr preferRelativeResize="0"/>
            <p:nvPr/>
          </p:nvPicPr>
          <p:blipFill>
            <a:blip r:embed="rId14">
              <a:alphaModFix/>
            </a:blip>
            <a:stretch>
              <a:fillRect/>
            </a:stretch>
          </p:blipFill>
          <p:spPr>
            <a:xfrm>
              <a:off x="1790094" y="4845113"/>
              <a:ext cx="1828800" cy="1503778"/>
            </a:xfrm>
            <a:prstGeom prst="rect">
              <a:avLst/>
            </a:prstGeom>
            <a:noFill/>
            <a:ln>
              <a:noFill/>
            </a:ln>
          </p:spPr>
        </p:pic>
        <p:pic>
          <p:nvPicPr>
            <p:cNvPr id="448" name="Google Shape;448;p79"/>
            <p:cNvPicPr preferRelativeResize="0"/>
            <p:nvPr/>
          </p:nvPicPr>
          <p:blipFill>
            <a:blip r:embed="rId15">
              <a:alphaModFix/>
            </a:blip>
            <a:stretch>
              <a:fillRect/>
            </a:stretch>
          </p:blipFill>
          <p:spPr>
            <a:xfrm>
              <a:off x="3735013" y="4568313"/>
              <a:ext cx="1795548" cy="2057400"/>
            </a:xfrm>
            <a:prstGeom prst="rect">
              <a:avLst/>
            </a:prstGeom>
            <a:noFill/>
            <a:ln>
              <a:noFill/>
            </a:ln>
          </p:spPr>
        </p:pic>
        <p:pic>
          <p:nvPicPr>
            <p:cNvPr id="449" name="Google Shape;449;p79"/>
            <p:cNvPicPr preferRelativeResize="0"/>
            <p:nvPr/>
          </p:nvPicPr>
          <p:blipFill>
            <a:blip r:embed="rId16">
              <a:alphaModFix/>
            </a:blip>
            <a:stretch>
              <a:fillRect/>
            </a:stretch>
          </p:blipFill>
          <p:spPr>
            <a:xfrm>
              <a:off x="5646680" y="4910238"/>
              <a:ext cx="1828801" cy="1373580"/>
            </a:xfrm>
            <a:prstGeom prst="rect">
              <a:avLst/>
            </a:prstGeom>
            <a:noFill/>
            <a:ln>
              <a:noFill/>
            </a:ln>
          </p:spPr>
        </p:pic>
        <p:pic>
          <p:nvPicPr>
            <p:cNvPr id="450" name="Google Shape;450;p79"/>
            <p:cNvPicPr preferRelativeResize="0"/>
            <p:nvPr/>
          </p:nvPicPr>
          <p:blipFill>
            <a:blip r:embed="rId17">
              <a:alphaModFix/>
            </a:blip>
            <a:stretch>
              <a:fillRect/>
            </a:stretch>
          </p:blipFill>
          <p:spPr>
            <a:xfrm>
              <a:off x="7591600" y="4568338"/>
              <a:ext cx="1552403" cy="2057400"/>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80"/>
          <p:cNvPicPr preferRelativeResize="0"/>
          <p:nvPr/>
        </p:nvPicPr>
        <p:blipFill>
          <a:blip r:embed="rId3">
            <a:alphaModFix/>
          </a:blip>
          <a:stretch>
            <a:fillRect/>
          </a:stretch>
        </p:blipFill>
        <p:spPr>
          <a:xfrm>
            <a:off x="0" y="0"/>
            <a:ext cx="4608576" cy="6858000"/>
          </a:xfrm>
          <a:prstGeom prst="rect">
            <a:avLst/>
          </a:prstGeom>
          <a:noFill/>
          <a:ln>
            <a:noFill/>
          </a:ln>
        </p:spPr>
      </p:pic>
      <p:sp>
        <p:nvSpPr>
          <p:cNvPr id="456" name="Google Shape;456;p80"/>
          <p:cNvSpPr txBox="1"/>
          <p:nvPr/>
        </p:nvSpPr>
        <p:spPr>
          <a:xfrm>
            <a:off x="4608576" y="0"/>
            <a:ext cx="4535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Libby Lim</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81"/>
          <p:cNvPicPr preferRelativeResize="0"/>
          <p:nvPr/>
        </p:nvPicPr>
        <p:blipFill>
          <a:blip r:embed="rId3">
            <a:alphaModFix/>
          </a:blip>
          <a:stretch>
            <a:fillRect/>
          </a:stretch>
        </p:blipFill>
        <p:spPr>
          <a:xfrm>
            <a:off x="338667" y="129436"/>
            <a:ext cx="8466667" cy="6091128"/>
          </a:xfrm>
          <a:prstGeom prst="rect">
            <a:avLst/>
          </a:prstGeom>
          <a:noFill/>
          <a:ln>
            <a:noFill/>
          </a:ln>
        </p:spPr>
      </p:pic>
      <p:sp>
        <p:nvSpPr>
          <p:cNvPr id="462" name="Google Shape;462;p8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Taylor Sturge</a:t>
            </a:r>
            <a:r>
              <a:rPr lang="en" sz="3000">
                <a:solidFill>
                  <a:srgbClr val="888888"/>
                </a:solidFill>
                <a:latin typeface="Oswald"/>
                <a:ea typeface="Oswald"/>
                <a:cs typeface="Oswald"/>
                <a:sym typeface="Oswald"/>
              </a:rPr>
              <a:t>, graphite on paper, Fall 2025 at Sackville High</a:t>
            </a:r>
            <a:endParaRPr sz="3000">
              <a:solidFill>
                <a:srgbClr val="888888"/>
              </a:solidFill>
              <a:latin typeface="Oswald"/>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82"/>
          <p:cNvPicPr preferRelativeResize="0"/>
          <p:nvPr/>
        </p:nvPicPr>
        <p:blipFill>
          <a:blip r:embed="rId3">
            <a:alphaModFix/>
          </a:blip>
          <a:stretch>
            <a:fillRect/>
          </a:stretch>
        </p:blipFill>
        <p:spPr>
          <a:xfrm>
            <a:off x="0" y="0"/>
            <a:ext cx="4149090" cy="6858000"/>
          </a:xfrm>
          <a:prstGeom prst="rect">
            <a:avLst/>
          </a:prstGeom>
          <a:noFill/>
          <a:ln>
            <a:noFill/>
          </a:ln>
        </p:spPr>
      </p:pic>
      <p:sp>
        <p:nvSpPr>
          <p:cNvPr id="468" name="Google Shape;468;p82"/>
          <p:cNvSpPr txBox="1"/>
          <p:nvPr/>
        </p:nvSpPr>
        <p:spPr>
          <a:xfrm>
            <a:off x="4149090" y="0"/>
            <a:ext cx="4995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Huda Elkord</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83"/>
          <p:cNvPicPr preferRelativeResize="0"/>
          <p:nvPr/>
        </p:nvPicPr>
        <p:blipFill>
          <a:blip r:embed="rId3">
            <a:alphaModFix/>
          </a:blip>
          <a:stretch>
            <a:fillRect/>
          </a:stretch>
        </p:blipFill>
        <p:spPr>
          <a:xfrm>
            <a:off x="403225" y="0"/>
            <a:ext cx="8337550" cy="6350000"/>
          </a:xfrm>
          <a:prstGeom prst="rect">
            <a:avLst/>
          </a:prstGeom>
          <a:noFill/>
          <a:ln>
            <a:noFill/>
          </a:ln>
        </p:spPr>
      </p:pic>
      <p:sp>
        <p:nvSpPr>
          <p:cNvPr id="474" name="Google Shape;474;p8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Margo Flynn</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84"/>
          <p:cNvPicPr preferRelativeResize="0"/>
          <p:nvPr/>
        </p:nvPicPr>
        <p:blipFill>
          <a:blip r:embed="rId3">
            <a:alphaModFix/>
          </a:blip>
          <a:stretch>
            <a:fillRect/>
          </a:stretch>
        </p:blipFill>
        <p:spPr>
          <a:xfrm>
            <a:off x="0" y="0"/>
            <a:ext cx="6007608" cy="6858000"/>
          </a:xfrm>
          <a:prstGeom prst="rect">
            <a:avLst/>
          </a:prstGeom>
          <a:noFill/>
          <a:ln>
            <a:noFill/>
          </a:ln>
        </p:spPr>
      </p:pic>
      <p:sp>
        <p:nvSpPr>
          <p:cNvPr id="480" name="Google Shape;480;p84"/>
          <p:cNvSpPr txBox="1"/>
          <p:nvPr/>
        </p:nvSpPr>
        <p:spPr>
          <a:xfrm>
            <a:off x="6007608" y="0"/>
            <a:ext cx="3136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Stella Mansfield-Borden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85"/>
          <p:cNvPicPr preferRelativeResize="0"/>
          <p:nvPr/>
        </p:nvPicPr>
        <p:blipFill>
          <a:blip r:embed="rId3">
            <a:alphaModFix/>
          </a:blip>
          <a:stretch>
            <a:fillRect/>
          </a:stretch>
        </p:blipFill>
        <p:spPr>
          <a:xfrm>
            <a:off x="546100" y="0"/>
            <a:ext cx="8051800" cy="6350000"/>
          </a:xfrm>
          <a:prstGeom prst="rect">
            <a:avLst/>
          </a:prstGeom>
          <a:noFill/>
          <a:ln>
            <a:noFill/>
          </a:ln>
        </p:spPr>
      </p:pic>
      <p:sp>
        <p:nvSpPr>
          <p:cNvPr id="486" name="Google Shape;486;p8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Yejun Shin</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pic>
        <p:nvPicPr>
          <p:cNvPr id="491" name="Google Shape;491;p86"/>
          <p:cNvPicPr preferRelativeResize="0"/>
          <p:nvPr/>
        </p:nvPicPr>
        <p:blipFill>
          <a:blip r:embed="rId3">
            <a:alphaModFix/>
          </a:blip>
          <a:stretch>
            <a:fillRect/>
          </a:stretch>
        </p:blipFill>
        <p:spPr>
          <a:xfrm>
            <a:off x="0" y="0"/>
            <a:ext cx="5493258" cy="6858000"/>
          </a:xfrm>
          <a:prstGeom prst="rect">
            <a:avLst/>
          </a:prstGeom>
          <a:noFill/>
          <a:ln>
            <a:noFill/>
          </a:ln>
        </p:spPr>
      </p:pic>
      <p:sp>
        <p:nvSpPr>
          <p:cNvPr id="492" name="Google Shape;492;p86"/>
          <p:cNvSpPr txBox="1"/>
          <p:nvPr/>
        </p:nvSpPr>
        <p:spPr>
          <a:xfrm>
            <a:off x="5493258" y="0"/>
            <a:ext cx="3650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Viktor Yadvizhyn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pic>
        <p:nvPicPr>
          <p:cNvPr id="497" name="Google Shape;497;p87"/>
          <p:cNvPicPr preferRelativeResize="0"/>
          <p:nvPr/>
        </p:nvPicPr>
        <p:blipFill>
          <a:blip r:embed="rId3">
            <a:alphaModFix/>
          </a:blip>
          <a:stretch>
            <a:fillRect/>
          </a:stretch>
        </p:blipFill>
        <p:spPr>
          <a:xfrm>
            <a:off x="520700" y="0"/>
            <a:ext cx="8102600" cy="6350000"/>
          </a:xfrm>
          <a:prstGeom prst="rect">
            <a:avLst/>
          </a:prstGeom>
          <a:noFill/>
          <a:ln>
            <a:noFill/>
          </a:ln>
        </p:spPr>
      </p:pic>
      <p:sp>
        <p:nvSpPr>
          <p:cNvPr id="498" name="Google Shape;498;p8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Adele Ritchie</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pic>
        <p:nvPicPr>
          <p:cNvPr id="503" name="Google Shape;503;p88"/>
          <p:cNvPicPr preferRelativeResize="0"/>
          <p:nvPr/>
        </p:nvPicPr>
        <p:blipFill>
          <a:blip r:embed="rId3">
            <a:alphaModFix/>
          </a:blip>
          <a:stretch>
            <a:fillRect/>
          </a:stretch>
        </p:blipFill>
        <p:spPr>
          <a:xfrm>
            <a:off x="0" y="0"/>
            <a:ext cx="5356098" cy="6858000"/>
          </a:xfrm>
          <a:prstGeom prst="rect">
            <a:avLst/>
          </a:prstGeom>
          <a:noFill/>
          <a:ln>
            <a:noFill/>
          </a:ln>
        </p:spPr>
      </p:pic>
      <p:sp>
        <p:nvSpPr>
          <p:cNvPr id="504" name="Google Shape;504;p88"/>
          <p:cNvSpPr txBox="1"/>
          <p:nvPr/>
        </p:nvSpPr>
        <p:spPr>
          <a:xfrm>
            <a:off x="5356098" y="0"/>
            <a:ext cx="378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Jurni Robinson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3"/>
          <p:cNvSpPr txBox="1"/>
          <p:nvPr/>
        </p:nvSpPr>
        <p:spPr>
          <a:xfrm>
            <a:off x="5492500" y="475"/>
            <a:ext cx="3651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Raelis Vasquez</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u="sng">
                <a:solidFill>
                  <a:schemeClr val="hlink"/>
                </a:solidFill>
                <a:latin typeface="Cabin"/>
                <a:ea typeface="Cabin"/>
                <a:cs typeface="Cabin"/>
                <a:sym typeface="Cabin"/>
                <a:hlinkClick r:id="rId3"/>
              </a:rPr>
              <a:t>@raelis</a:t>
            </a:r>
            <a:endParaRPr sz="2400">
              <a:solidFill>
                <a:srgbClr val="B7B7B7"/>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Somewhere Along the Line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60” x 48”</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Oil and acrylic on canvas</a:t>
            </a:r>
            <a:endParaRPr b="1" sz="2400">
              <a:solidFill>
                <a:srgbClr val="FFFFFF"/>
              </a:solidFill>
              <a:latin typeface="Cabin"/>
              <a:ea typeface="Cabin"/>
              <a:cs typeface="Cabin"/>
              <a:sym typeface="Cabin"/>
            </a:endParaRPr>
          </a:p>
        </p:txBody>
      </p:sp>
      <p:pic>
        <p:nvPicPr>
          <p:cNvPr id="258" name="Google Shape;258;p53"/>
          <p:cNvPicPr preferRelativeResize="0"/>
          <p:nvPr/>
        </p:nvPicPr>
        <p:blipFill>
          <a:blip r:embed="rId4">
            <a:alphaModFix/>
          </a:blip>
          <a:stretch>
            <a:fillRect/>
          </a:stretch>
        </p:blipFill>
        <p:spPr>
          <a:xfrm>
            <a:off x="0" y="475"/>
            <a:ext cx="5492511" cy="68579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pic>
        <p:nvPicPr>
          <p:cNvPr id="509" name="Google Shape;509;p89"/>
          <p:cNvPicPr preferRelativeResize="0"/>
          <p:nvPr/>
        </p:nvPicPr>
        <p:blipFill>
          <a:blip r:embed="rId3">
            <a:alphaModFix/>
          </a:blip>
          <a:stretch>
            <a:fillRect/>
          </a:stretch>
        </p:blipFill>
        <p:spPr>
          <a:xfrm>
            <a:off x="400050" y="0"/>
            <a:ext cx="8343900" cy="6350000"/>
          </a:xfrm>
          <a:prstGeom prst="rect">
            <a:avLst/>
          </a:prstGeom>
          <a:noFill/>
          <a:ln>
            <a:noFill/>
          </a:ln>
        </p:spPr>
      </p:pic>
      <p:sp>
        <p:nvSpPr>
          <p:cNvPr id="510" name="Google Shape;510;p8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Arisha Ashrafee</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90"/>
          <p:cNvPicPr preferRelativeResize="0"/>
          <p:nvPr/>
        </p:nvPicPr>
        <p:blipFill>
          <a:blip r:embed="rId3">
            <a:alphaModFix/>
          </a:blip>
          <a:stretch>
            <a:fillRect/>
          </a:stretch>
        </p:blipFill>
        <p:spPr>
          <a:xfrm>
            <a:off x="0" y="0"/>
            <a:ext cx="5582412" cy="6858000"/>
          </a:xfrm>
          <a:prstGeom prst="rect">
            <a:avLst/>
          </a:prstGeom>
          <a:noFill/>
          <a:ln>
            <a:noFill/>
          </a:ln>
        </p:spPr>
      </p:pic>
      <p:sp>
        <p:nvSpPr>
          <p:cNvPr id="516" name="Google Shape;516;p90"/>
          <p:cNvSpPr txBox="1"/>
          <p:nvPr/>
        </p:nvSpPr>
        <p:spPr>
          <a:xfrm>
            <a:off x="5582412" y="0"/>
            <a:ext cx="3561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Covenant Bassey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91"/>
          <p:cNvPicPr preferRelativeResize="0"/>
          <p:nvPr/>
        </p:nvPicPr>
        <p:blipFill>
          <a:blip r:embed="rId3">
            <a:alphaModFix/>
          </a:blip>
          <a:stretch>
            <a:fillRect/>
          </a:stretch>
        </p:blipFill>
        <p:spPr>
          <a:xfrm>
            <a:off x="711200" y="0"/>
            <a:ext cx="7721600" cy="6350000"/>
          </a:xfrm>
          <a:prstGeom prst="rect">
            <a:avLst/>
          </a:prstGeom>
          <a:noFill/>
          <a:ln>
            <a:noFill/>
          </a:ln>
        </p:spPr>
      </p:pic>
      <p:sp>
        <p:nvSpPr>
          <p:cNvPr id="522" name="Google Shape;522;p9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Max Sulewski</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id="527" name="Google Shape;527;p92"/>
          <p:cNvPicPr preferRelativeResize="0"/>
          <p:nvPr/>
        </p:nvPicPr>
        <p:blipFill>
          <a:blip r:embed="rId3">
            <a:alphaModFix/>
          </a:blip>
          <a:stretch>
            <a:fillRect/>
          </a:stretch>
        </p:blipFill>
        <p:spPr>
          <a:xfrm>
            <a:off x="0" y="0"/>
            <a:ext cx="6007608" cy="6858000"/>
          </a:xfrm>
          <a:prstGeom prst="rect">
            <a:avLst/>
          </a:prstGeom>
          <a:noFill/>
          <a:ln>
            <a:noFill/>
          </a:ln>
        </p:spPr>
      </p:pic>
      <p:sp>
        <p:nvSpPr>
          <p:cNvPr id="528" name="Google Shape;528;p92"/>
          <p:cNvSpPr txBox="1"/>
          <p:nvPr/>
        </p:nvSpPr>
        <p:spPr>
          <a:xfrm>
            <a:off x="6007608" y="0"/>
            <a:ext cx="3136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Drew Ferma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93"/>
          <p:cNvPicPr preferRelativeResize="0"/>
          <p:nvPr/>
        </p:nvPicPr>
        <p:blipFill>
          <a:blip r:embed="rId3">
            <a:alphaModFix/>
          </a:blip>
          <a:stretch>
            <a:fillRect/>
          </a:stretch>
        </p:blipFill>
        <p:spPr>
          <a:xfrm>
            <a:off x="346075" y="0"/>
            <a:ext cx="8451850" cy="6350000"/>
          </a:xfrm>
          <a:prstGeom prst="rect">
            <a:avLst/>
          </a:prstGeom>
          <a:noFill/>
          <a:ln>
            <a:noFill/>
          </a:ln>
        </p:spPr>
      </p:pic>
      <p:sp>
        <p:nvSpPr>
          <p:cNvPr id="534" name="Google Shape;534;p9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Julia Locke</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pic>
        <p:nvPicPr>
          <p:cNvPr id="539" name="Google Shape;539;p94"/>
          <p:cNvPicPr preferRelativeResize="0"/>
          <p:nvPr/>
        </p:nvPicPr>
        <p:blipFill>
          <a:blip r:embed="rId3">
            <a:alphaModFix/>
          </a:blip>
          <a:stretch>
            <a:fillRect/>
          </a:stretch>
        </p:blipFill>
        <p:spPr>
          <a:xfrm>
            <a:off x="0" y="0"/>
            <a:ext cx="5184648" cy="6858000"/>
          </a:xfrm>
          <a:prstGeom prst="rect">
            <a:avLst/>
          </a:prstGeom>
          <a:noFill/>
          <a:ln>
            <a:noFill/>
          </a:ln>
        </p:spPr>
      </p:pic>
      <p:sp>
        <p:nvSpPr>
          <p:cNvPr id="540" name="Google Shape;540;p94"/>
          <p:cNvSpPr txBox="1"/>
          <p:nvPr/>
        </p:nvSpPr>
        <p:spPr>
          <a:xfrm>
            <a:off x="5184648" y="0"/>
            <a:ext cx="3959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More Parodi</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undefined</a:t>
            </a:r>
            <a:endParaRPr sz="3000">
              <a:solidFill>
                <a:srgbClr val="888888"/>
              </a:solidFill>
              <a:latin typeface="Oswald"/>
              <a:ea typeface="Oswald"/>
              <a:cs typeface="Oswald"/>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grpSp>
        <p:nvGrpSpPr>
          <p:cNvPr id="545" name="Google Shape;545;p95"/>
          <p:cNvGrpSpPr/>
          <p:nvPr/>
        </p:nvGrpSpPr>
        <p:grpSpPr>
          <a:xfrm>
            <a:off x="0" y="2292521"/>
            <a:ext cx="9140296" cy="2057413"/>
            <a:chOff x="0" y="2175813"/>
            <a:chExt cx="9140296" cy="2057413"/>
          </a:xfrm>
        </p:grpSpPr>
        <p:pic>
          <p:nvPicPr>
            <p:cNvPr id="546" name="Google Shape;546;p95"/>
            <p:cNvPicPr preferRelativeResize="0"/>
            <p:nvPr/>
          </p:nvPicPr>
          <p:blipFill>
            <a:blip r:embed="rId3">
              <a:alphaModFix/>
            </a:blip>
            <a:stretch>
              <a:fillRect/>
            </a:stretch>
          </p:blipFill>
          <p:spPr>
            <a:xfrm>
              <a:off x="0" y="2484200"/>
              <a:ext cx="1828802" cy="1440620"/>
            </a:xfrm>
            <a:prstGeom prst="rect">
              <a:avLst/>
            </a:prstGeom>
            <a:noFill/>
            <a:ln>
              <a:noFill/>
            </a:ln>
          </p:spPr>
        </p:pic>
        <p:pic>
          <p:nvPicPr>
            <p:cNvPr id="547" name="Google Shape;547;p95"/>
            <p:cNvPicPr preferRelativeResize="0"/>
            <p:nvPr/>
          </p:nvPicPr>
          <p:blipFill>
            <a:blip r:embed="rId4">
              <a:alphaModFix/>
            </a:blip>
            <a:stretch>
              <a:fillRect/>
            </a:stretch>
          </p:blipFill>
          <p:spPr>
            <a:xfrm>
              <a:off x="1871517" y="2175813"/>
              <a:ext cx="1645921" cy="2057400"/>
            </a:xfrm>
            <a:prstGeom prst="rect">
              <a:avLst/>
            </a:prstGeom>
            <a:noFill/>
            <a:ln>
              <a:noFill/>
            </a:ln>
          </p:spPr>
        </p:pic>
        <p:pic>
          <p:nvPicPr>
            <p:cNvPr id="548" name="Google Shape;548;p95"/>
            <p:cNvPicPr preferRelativeResize="0"/>
            <p:nvPr/>
          </p:nvPicPr>
          <p:blipFill>
            <a:blip r:embed="rId5">
              <a:alphaModFix/>
            </a:blip>
            <a:stretch>
              <a:fillRect/>
            </a:stretch>
          </p:blipFill>
          <p:spPr>
            <a:xfrm>
              <a:off x="3560153" y="2488275"/>
              <a:ext cx="1828801" cy="1432490"/>
            </a:xfrm>
            <a:prstGeom prst="rect">
              <a:avLst/>
            </a:prstGeom>
            <a:noFill/>
            <a:ln>
              <a:noFill/>
            </a:ln>
          </p:spPr>
        </p:pic>
        <p:pic>
          <p:nvPicPr>
            <p:cNvPr id="549" name="Google Shape;549;p95"/>
            <p:cNvPicPr preferRelativeResize="0"/>
            <p:nvPr/>
          </p:nvPicPr>
          <p:blipFill>
            <a:blip r:embed="rId6">
              <a:alphaModFix/>
            </a:blip>
            <a:stretch>
              <a:fillRect/>
            </a:stretch>
          </p:blipFill>
          <p:spPr>
            <a:xfrm>
              <a:off x="5431670" y="2175825"/>
              <a:ext cx="1608512" cy="2057400"/>
            </a:xfrm>
            <a:prstGeom prst="rect">
              <a:avLst/>
            </a:prstGeom>
            <a:noFill/>
            <a:ln>
              <a:noFill/>
            </a:ln>
          </p:spPr>
        </p:pic>
        <p:pic>
          <p:nvPicPr>
            <p:cNvPr id="550" name="Google Shape;550;p95"/>
            <p:cNvPicPr preferRelativeResize="0"/>
            <p:nvPr/>
          </p:nvPicPr>
          <p:blipFill>
            <a:blip r:embed="rId7">
              <a:alphaModFix/>
            </a:blip>
            <a:stretch>
              <a:fillRect/>
            </a:stretch>
          </p:blipFill>
          <p:spPr>
            <a:xfrm>
              <a:off x="7082898" y="2423638"/>
              <a:ext cx="2057399" cy="1561753"/>
            </a:xfrm>
            <a:prstGeom prst="rect">
              <a:avLst/>
            </a:prstGeom>
            <a:noFill/>
            <a:ln>
              <a:noFill/>
            </a:ln>
          </p:spPr>
        </p:pic>
      </p:grpSp>
      <p:grpSp>
        <p:nvGrpSpPr>
          <p:cNvPr id="551" name="Google Shape;551;p95"/>
          <p:cNvGrpSpPr/>
          <p:nvPr/>
        </p:nvGrpSpPr>
        <p:grpSpPr>
          <a:xfrm>
            <a:off x="0" y="161169"/>
            <a:ext cx="9143998" cy="2057413"/>
            <a:chOff x="0" y="0"/>
            <a:chExt cx="9143998" cy="2057413"/>
          </a:xfrm>
        </p:grpSpPr>
        <p:pic>
          <p:nvPicPr>
            <p:cNvPr id="552" name="Google Shape;552;p95"/>
            <p:cNvPicPr preferRelativeResize="0"/>
            <p:nvPr/>
          </p:nvPicPr>
          <p:blipFill>
            <a:blip r:embed="rId8">
              <a:alphaModFix/>
            </a:blip>
            <a:stretch>
              <a:fillRect/>
            </a:stretch>
          </p:blipFill>
          <p:spPr>
            <a:xfrm>
              <a:off x="0" y="0"/>
              <a:ext cx="1374717" cy="2057400"/>
            </a:xfrm>
            <a:prstGeom prst="rect">
              <a:avLst/>
            </a:prstGeom>
            <a:noFill/>
            <a:ln>
              <a:noFill/>
            </a:ln>
          </p:spPr>
        </p:pic>
        <p:pic>
          <p:nvPicPr>
            <p:cNvPr id="553" name="Google Shape;553;p95"/>
            <p:cNvPicPr preferRelativeResize="0"/>
            <p:nvPr/>
          </p:nvPicPr>
          <p:blipFill>
            <a:blip r:embed="rId9">
              <a:alphaModFix/>
            </a:blip>
            <a:stretch>
              <a:fillRect/>
            </a:stretch>
          </p:blipFill>
          <p:spPr>
            <a:xfrm>
              <a:off x="1642803" y="371049"/>
              <a:ext cx="1828799" cy="1315315"/>
            </a:xfrm>
            <a:prstGeom prst="rect">
              <a:avLst/>
            </a:prstGeom>
            <a:noFill/>
            <a:ln>
              <a:noFill/>
            </a:ln>
          </p:spPr>
        </p:pic>
        <p:pic>
          <p:nvPicPr>
            <p:cNvPr id="554" name="Google Shape;554;p95"/>
            <p:cNvPicPr preferRelativeResize="0"/>
            <p:nvPr/>
          </p:nvPicPr>
          <p:blipFill>
            <a:blip r:embed="rId10">
              <a:alphaModFix/>
            </a:blip>
            <a:stretch>
              <a:fillRect/>
            </a:stretch>
          </p:blipFill>
          <p:spPr>
            <a:xfrm>
              <a:off x="3739687" y="13"/>
              <a:ext cx="1243792" cy="2057400"/>
            </a:xfrm>
            <a:prstGeom prst="rect">
              <a:avLst/>
            </a:prstGeom>
            <a:noFill/>
            <a:ln>
              <a:noFill/>
            </a:ln>
          </p:spPr>
        </p:pic>
        <p:pic>
          <p:nvPicPr>
            <p:cNvPr id="555" name="Google Shape;555;p95"/>
            <p:cNvPicPr preferRelativeResize="0"/>
            <p:nvPr/>
          </p:nvPicPr>
          <p:blipFill>
            <a:blip r:embed="rId11">
              <a:alphaModFix/>
            </a:blip>
            <a:stretch>
              <a:fillRect/>
            </a:stretch>
          </p:blipFill>
          <p:spPr>
            <a:xfrm>
              <a:off x="5251565" y="332900"/>
              <a:ext cx="1828799" cy="1391653"/>
            </a:xfrm>
            <a:prstGeom prst="rect">
              <a:avLst/>
            </a:prstGeom>
            <a:noFill/>
            <a:ln>
              <a:noFill/>
            </a:ln>
          </p:spPr>
        </p:pic>
        <p:pic>
          <p:nvPicPr>
            <p:cNvPr id="556" name="Google Shape;556;p95"/>
            <p:cNvPicPr preferRelativeResize="0"/>
            <p:nvPr/>
          </p:nvPicPr>
          <p:blipFill>
            <a:blip r:embed="rId12">
              <a:alphaModFix/>
            </a:blip>
            <a:stretch>
              <a:fillRect/>
            </a:stretch>
          </p:blipFill>
          <p:spPr>
            <a:xfrm>
              <a:off x="7348450" y="0"/>
              <a:ext cx="1795548" cy="2057400"/>
            </a:xfrm>
            <a:prstGeom prst="rect">
              <a:avLst/>
            </a:prstGeom>
            <a:noFill/>
            <a:ln>
              <a:noFill/>
            </a:ln>
          </p:spPr>
        </p:pic>
      </p:grpSp>
      <p:grpSp>
        <p:nvGrpSpPr>
          <p:cNvPr id="557" name="Google Shape;557;p95"/>
          <p:cNvGrpSpPr/>
          <p:nvPr/>
        </p:nvGrpSpPr>
        <p:grpSpPr>
          <a:xfrm>
            <a:off x="0" y="4568300"/>
            <a:ext cx="9144003" cy="2057438"/>
            <a:chOff x="0" y="4568300"/>
            <a:chExt cx="9144003" cy="2057438"/>
          </a:xfrm>
        </p:grpSpPr>
        <p:pic>
          <p:nvPicPr>
            <p:cNvPr id="558" name="Google Shape;558;p95"/>
            <p:cNvPicPr preferRelativeResize="0"/>
            <p:nvPr/>
          </p:nvPicPr>
          <p:blipFill>
            <a:blip r:embed="rId13">
              <a:alphaModFix/>
            </a:blip>
            <a:stretch>
              <a:fillRect/>
            </a:stretch>
          </p:blipFill>
          <p:spPr>
            <a:xfrm>
              <a:off x="0" y="4568300"/>
              <a:ext cx="1673975" cy="2057400"/>
            </a:xfrm>
            <a:prstGeom prst="rect">
              <a:avLst/>
            </a:prstGeom>
            <a:noFill/>
            <a:ln>
              <a:noFill/>
            </a:ln>
          </p:spPr>
        </p:pic>
        <p:pic>
          <p:nvPicPr>
            <p:cNvPr id="559" name="Google Shape;559;p95"/>
            <p:cNvPicPr preferRelativeResize="0"/>
            <p:nvPr/>
          </p:nvPicPr>
          <p:blipFill>
            <a:blip r:embed="rId14">
              <a:alphaModFix/>
            </a:blip>
            <a:stretch>
              <a:fillRect/>
            </a:stretch>
          </p:blipFill>
          <p:spPr>
            <a:xfrm>
              <a:off x="1790094" y="4845113"/>
              <a:ext cx="1828800" cy="1503778"/>
            </a:xfrm>
            <a:prstGeom prst="rect">
              <a:avLst/>
            </a:prstGeom>
            <a:noFill/>
            <a:ln>
              <a:noFill/>
            </a:ln>
          </p:spPr>
        </p:pic>
        <p:pic>
          <p:nvPicPr>
            <p:cNvPr id="560" name="Google Shape;560;p95"/>
            <p:cNvPicPr preferRelativeResize="0"/>
            <p:nvPr/>
          </p:nvPicPr>
          <p:blipFill>
            <a:blip r:embed="rId15">
              <a:alphaModFix/>
            </a:blip>
            <a:stretch>
              <a:fillRect/>
            </a:stretch>
          </p:blipFill>
          <p:spPr>
            <a:xfrm>
              <a:off x="3735013" y="4568313"/>
              <a:ext cx="1795548" cy="2057400"/>
            </a:xfrm>
            <a:prstGeom prst="rect">
              <a:avLst/>
            </a:prstGeom>
            <a:noFill/>
            <a:ln>
              <a:noFill/>
            </a:ln>
          </p:spPr>
        </p:pic>
        <p:pic>
          <p:nvPicPr>
            <p:cNvPr id="561" name="Google Shape;561;p95"/>
            <p:cNvPicPr preferRelativeResize="0"/>
            <p:nvPr/>
          </p:nvPicPr>
          <p:blipFill>
            <a:blip r:embed="rId16">
              <a:alphaModFix/>
            </a:blip>
            <a:stretch>
              <a:fillRect/>
            </a:stretch>
          </p:blipFill>
          <p:spPr>
            <a:xfrm>
              <a:off x="5646680" y="4910238"/>
              <a:ext cx="1828801" cy="1373580"/>
            </a:xfrm>
            <a:prstGeom prst="rect">
              <a:avLst/>
            </a:prstGeom>
            <a:noFill/>
            <a:ln>
              <a:noFill/>
            </a:ln>
          </p:spPr>
        </p:pic>
        <p:pic>
          <p:nvPicPr>
            <p:cNvPr id="562" name="Google Shape;562;p95"/>
            <p:cNvPicPr preferRelativeResize="0"/>
            <p:nvPr/>
          </p:nvPicPr>
          <p:blipFill>
            <a:blip r:embed="rId17">
              <a:alphaModFix/>
            </a:blip>
            <a:stretch>
              <a:fillRect/>
            </a:stretch>
          </p:blipFill>
          <p:spPr>
            <a:xfrm>
              <a:off x="7591600" y="4568338"/>
              <a:ext cx="1552403" cy="2057400"/>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96"/>
          <p:cNvSpPr txBox="1"/>
          <p:nvPr/>
        </p:nvSpPr>
        <p:spPr>
          <a:xfrm>
            <a:off x="203025" y="313950"/>
            <a:ext cx="8667600" cy="588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00FF00"/>
                </a:solidFill>
                <a:latin typeface="Average"/>
                <a:ea typeface="Average"/>
                <a:cs typeface="Average"/>
                <a:sym typeface="Average"/>
              </a:rPr>
              <a:t>Fall 2025b</a:t>
            </a:r>
            <a:endParaRPr sz="9600">
              <a:solidFill>
                <a:srgbClr val="00FF00"/>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grpSp>
        <p:nvGrpSpPr>
          <p:cNvPr id="572" name="Google Shape;572;p97"/>
          <p:cNvGrpSpPr/>
          <p:nvPr/>
        </p:nvGrpSpPr>
        <p:grpSpPr>
          <a:xfrm>
            <a:off x="0" y="2400300"/>
            <a:ext cx="9187376" cy="2057400"/>
            <a:chOff x="0" y="2400300"/>
            <a:chExt cx="9187376" cy="2057400"/>
          </a:xfrm>
        </p:grpSpPr>
        <p:pic>
          <p:nvPicPr>
            <p:cNvPr id="573" name="Google Shape;573;p97"/>
            <p:cNvPicPr preferRelativeResize="0"/>
            <p:nvPr/>
          </p:nvPicPr>
          <p:blipFill>
            <a:blip r:embed="rId3">
              <a:alphaModFix/>
            </a:blip>
            <a:stretch>
              <a:fillRect/>
            </a:stretch>
          </p:blipFill>
          <p:spPr>
            <a:xfrm>
              <a:off x="0" y="2678888"/>
              <a:ext cx="1828800" cy="1500222"/>
            </a:xfrm>
            <a:prstGeom prst="rect">
              <a:avLst/>
            </a:prstGeom>
            <a:noFill/>
            <a:ln>
              <a:noFill/>
            </a:ln>
          </p:spPr>
        </p:pic>
        <p:pic>
          <p:nvPicPr>
            <p:cNvPr id="574" name="Google Shape;574;p97"/>
            <p:cNvPicPr preferRelativeResize="0"/>
            <p:nvPr/>
          </p:nvPicPr>
          <p:blipFill>
            <a:blip r:embed="rId4">
              <a:alphaModFix/>
            </a:blip>
            <a:stretch>
              <a:fillRect/>
            </a:stretch>
          </p:blipFill>
          <p:spPr>
            <a:xfrm>
              <a:off x="1900690" y="2400300"/>
              <a:ext cx="1907771" cy="2057400"/>
            </a:xfrm>
            <a:prstGeom prst="rect">
              <a:avLst/>
            </a:prstGeom>
            <a:noFill/>
            <a:ln>
              <a:noFill/>
            </a:ln>
          </p:spPr>
        </p:pic>
        <p:pic>
          <p:nvPicPr>
            <p:cNvPr id="575" name="Google Shape;575;p97"/>
            <p:cNvPicPr preferRelativeResize="0"/>
            <p:nvPr/>
          </p:nvPicPr>
          <p:blipFill>
            <a:blip r:embed="rId5">
              <a:alphaModFix/>
            </a:blip>
            <a:stretch>
              <a:fillRect/>
            </a:stretch>
          </p:blipFill>
          <p:spPr>
            <a:xfrm>
              <a:off x="3880351" y="2689375"/>
              <a:ext cx="1828801" cy="1479240"/>
            </a:xfrm>
            <a:prstGeom prst="rect">
              <a:avLst/>
            </a:prstGeom>
            <a:noFill/>
            <a:ln>
              <a:noFill/>
            </a:ln>
          </p:spPr>
        </p:pic>
        <p:pic>
          <p:nvPicPr>
            <p:cNvPr id="576" name="Google Shape;576;p97"/>
            <p:cNvPicPr preferRelativeResize="0"/>
            <p:nvPr/>
          </p:nvPicPr>
          <p:blipFill>
            <a:blip r:embed="rId6">
              <a:alphaModFix/>
            </a:blip>
            <a:stretch>
              <a:fillRect/>
            </a:stretch>
          </p:blipFill>
          <p:spPr>
            <a:xfrm>
              <a:off x="5781042" y="2400300"/>
              <a:ext cx="1505642" cy="2057400"/>
            </a:xfrm>
            <a:prstGeom prst="rect">
              <a:avLst/>
            </a:prstGeom>
            <a:noFill/>
            <a:ln>
              <a:noFill/>
            </a:ln>
          </p:spPr>
        </p:pic>
        <p:pic>
          <p:nvPicPr>
            <p:cNvPr id="577" name="Google Shape;577;p97"/>
            <p:cNvPicPr preferRelativeResize="0"/>
            <p:nvPr/>
          </p:nvPicPr>
          <p:blipFill>
            <a:blip r:embed="rId7">
              <a:alphaModFix/>
            </a:blip>
            <a:stretch>
              <a:fillRect/>
            </a:stretch>
          </p:blipFill>
          <p:spPr>
            <a:xfrm>
              <a:off x="7358575" y="2631775"/>
              <a:ext cx="1828801" cy="1594457"/>
            </a:xfrm>
            <a:prstGeom prst="rect">
              <a:avLst/>
            </a:prstGeom>
            <a:noFill/>
            <a:ln>
              <a:noFill/>
            </a:ln>
          </p:spPr>
        </p:pic>
      </p:grpSp>
      <p:grpSp>
        <p:nvGrpSpPr>
          <p:cNvPr id="578" name="Google Shape;578;p97"/>
          <p:cNvGrpSpPr/>
          <p:nvPr/>
        </p:nvGrpSpPr>
        <p:grpSpPr>
          <a:xfrm>
            <a:off x="0" y="233417"/>
            <a:ext cx="9143998" cy="2057413"/>
            <a:chOff x="0" y="0"/>
            <a:chExt cx="9143998" cy="2057413"/>
          </a:xfrm>
        </p:grpSpPr>
        <p:pic>
          <p:nvPicPr>
            <p:cNvPr id="579" name="Google Shape;579;p97"/>
            <p:cNvPicPr preferRelativeResize="0"/>
            <p:nvPr/>
          </p:nvPicPr>
          <p:blipFill>
            <a:blip r:embed="rId8">
              <a:alphaModFix/>
            </a:blip>
            <a:stretch>
              <a:fillRect/>
            </a:stretch>
          </p:blipFill>
          <p:spPr>
            <a:xfrm>
              <a:off x="0" y="0"/>
              <a:ext cx="1571105" cy="2057400"/>
            </a:xfrm>
            <a:prstGeom prst="rect">
              <a:avLst/>
            </a:prstGeom>
            <a:noFill/>
            <a:ln>
              <a:noFill/>
            </a:ln>
          </p:spPr>
        </p:pic>
        <p:pic>
          <p:nvPicPr>
            <p:cNvPr id="580" name="Google Shape;580;p97"/>
            <p:cNvPicPr preferRelativeResize="0"/>
            <p:nvPr/>
          </p:nvPicPr>
          <p:blipFill>
            <a:blip r:embed="rId9">
              <a:alphaModFix/>
            </a:blip>
            <a:stretch>
              <a:fillRect/>
            </a:stretch>
          </p:blipFill>
          <p:spPr>
            <a:xfrm>
              <a:off x="1738658" y="193713"/>
              <a:ext cx="1828801" cy="1669983"/>
            </a:xfrm>
            <a:prstGeom prst="rect">
              <a:avLst/>
            </a:prstGeom>
            <a:noFill/>
            <a:ln>
              <a:noFill/>
            </a:ln>
          </p:spPr>
        </p:pic>
        <p:pic>
          <p:nvPicPr>
            <p:cNvPr id="581" name="Google Shape;581;p97"/>
            <p:cNvPicPr preferRelativeResize="0"/>
            <p:nvPr/>
          </p:nvPicPr>
          <p:blipFill>
            <a:blip r:embed="rId10">
              <a:alphaModFix/>
            </a:blip>
            <a:stretch>
              <a:fillRect/>
            </a:stretch>
          </p:blipFill>
          <p:spPr>
            <a:xfrm>
              <a:off x="3735011" y="13"/>
              <a:ext cx="1580457" cy="2057400"/>
            </a:xfrm>
            <a:prstGeom prst="rect">
              <a:avLst/>
            </a:prstGeom>
            <a:noFill/>
            <a:ln>
              <a:noFill/>
            </a:ln>
          </p:spPr>
        </p:pic>
        <p:pic>
          <p:nvPicPr>
            <p:cNvPr id="582" name="Google Shape;582;p97"/>
            <p:cNvPicPr preferRelativeResize="0"/>
            <p:nvPr/>
          </p:nvPicPr>
          <p:blipFill>
            <a:blip r:embed="rId11">
              <a:alphaModFix/>
            </a:blip>
            <a:stretch>
              <a:fillRect/>
            </a:stretch>
          </p:blipFill>
          <p:spPr>
            <a:xfrm>
              <a:off x="5483021" y="325938"/>
              <a:ext cx="1828801" cy="1405522"/>
            </a:xfrm>
            <a:prstGeom prst="rect">
              <a:avLst/>
            </a:prstGeom>
            <a:noFill/>
            <a:ln>
              <a:noFill/>
            </a:ln>
          </p:spPr>
        </p:pic>
        <p:pic>
          <p:nvPicPr>
            <p:cNvPr id="583" name="Google Shape;583;p97"/>
            <p:cNvPicPr preferRelativeResize="0"/>
            <p:nvPr/>
          </p:nvPicPr>
          <p:blipFill>
            <a:blip r:embed="rId12">
              <a:alphaModFix/>
            </a:blip>
            <a:stretch>
              <a:fillRect/>
            </a:stretch>
          </p:blipFill>
          <p:spPr>
            <a:xfrm>
              <a:off x="7479375" y="0"/>
              <a:ext cx="1664623" cy="2057400"/>
            </a:xfrm>
            <a:prstGeom prst="rect">
              <a:avLst/>
            </a:prstGeom>
            <a:noFill/>
            <a:ln>
              <a:noFill/>
            </a:ln>
          </p:spPr>
        </p:pic>
      </p:grpSp>
      <p:grpSp>
        <p:nvGrpSpPr>
          <p:cNvPr id="584" name="Google Shape;584;p97"/>
          <p:cNvGrpSpPr/>
          <p:nvPr/>
        </p:nvGrpSpPr>
        <p:grpSpPr>
          <a:xfrm>
            <a:off x="0" y="4561626"/>
            <a:ext cx="9143993" cy="2057413"/>
            <a:chOff x="0" y="4800600"/>
            <a:chExt cx="9143993" cy="2057413"/>
          </a:xfrm>
        </p:grpSpPr>
        <p:pic>
          <p:nvPicPr>
            <p:cNvPr id="585" name="Google Shape;585;p97"/>
            <p:cNvPicPr preferRelativeResize="0"/>
            <p:nvPr/>
          </p:nvPicPr>
          <p:blipFill>
            <a:blip r:embed="rId13">
              <a:alphaModFix/>
            </a:blip>
            <a:stretch>
              <a:fillRect/>
            </a:stretch>
          </p:blipFill>
          <p:spPr>
            <a:xfrm>
              <a:off x="0" y="4800600"/>
              <a:ext cx="1627216" cy="2057400"/>
            </a:xfrm>
            <a:prstGeom prst="rect">
              <a:avLst/>
            </a:prstGeom>
            <a:noFill/>
            <a:ln>
              <a:noFill/>
            </a:ln>
          </p:spPr>
        </p:pic>
        <p:pic>
          <p:nvPicPr>
            <p:cNvPr id="586" name="Google Shape;586;p97"/>
            <p:cNvPicPr preferRelativeResize="0"/>
            <p:nvPr/>
          </p:nvPicPr>
          <p:blipFill>
            <a:blip r:embed="rId14">
              <a:alphaModFix/>
            </a:blip>
            <a:stretch>
              <a:fillRect/>
            </a:stretch>
          </p:blipFill>
          <p:spPr>
            <a:xfrm>
              <a:off x="1783078" y="5242747"/>
              <a:ext cx="1828801" cy="1173118"/>
            </a:xfrm>
            <a:prstGeom prst="rect">
              <a:avLst/>
            </a:prstGeom>
            <a:noFill/>
            <a:ln>
              <a:noFill/>
            </a:ln>
          </p:spPr>
        </p:pic>
        <p:pic>
          <p:nvPicPr>
            <p:cNvPr id="587" name="Google Shape;587;p97"/>
            <p:cNvPicPr preferRelativeResize="0"/>
            <p:nvPr/>
          </p:nvPicPr>
          <p:blipFill>
            <a:blip r:embed="rId15">
              <a:alphaModFix/>
            </a:blip>
            <a:stretch>
              <a:fillRect/>
            </a:stretch>
          </p:blipFill>
          <p:spPr>
            <a:xfrm>
              <a:off x="3767740" y="4800613"/>
              <a:ext cx="1730087" cy="2057400"/>
            </a:xfrm>
            <a:prstGeom prst="rect">
              <a:avLst/>
            </a:prstGeom>
            <a:noFill/>
            <a:ln>
              <a:noFill/>
            </a:ln>
          </p:spPr>
        </p:pic>
        <p:pic>
          <p:nvPicPr>
            <p:cNvPr id="588" name="Google Shape;588;p97"/>
            <p:cNvPicPr preferRelativeResize="0"/>
            <p:nvPr/>
          </p:nvPicPr>
          <p:blipFill>
            <a:blip r:embed="rId16">
              <a:alphaModFix/>
            </a:blip>
            <a:stretch>
              <a:fillRect/>
            </a:stretch>
          </p:blipFill>
          <p:spPr>
            <a:xfrm>
              <a:off x="5653689" y="5219072"/>
              <a:ext cx="1828800" cy="1220518"/>
            </a:xfrm>
            <a:prstGeom prst="rect">
              <a:avLst/>
            </a:prstGeom>
            <a:noFill/>
            <a:ln>
              <a:noFill/>
            </a:ln>
          </p:spPr>
        </p:pic>
        <p:pic>
          <p:nvPicPr>
            <p:cNvPr id="589" name="Google Shape;589;p97"/>
            <p:cNvPicPr preferRelativeResize="0"/>
            <p:nvPr/>
          </p:nvPicPr>
          <p:blipFill>
            <a:blip r:embed="rId17">
              <a:alphaModFix/>
            </a:blip>
            <a:stretch>
              <a:fillRect/>
            </a:stretch>
          </p:blipFill>
          <p:spPr>
            <a:xfrm>
              <a:off x="7638350" y="4800600"/>
              <a:ext cx="1505643" cy="2057400"/>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pic>
        <p:nvPicPr>
          <p:cNvPr id="594" name="Google Shape;594;p98"/>
          <p:cNvPicPr preferRelativeResize="0"/>
          <p:nvPr/>
        </p:nvPicPr>
        <p:blipFill>
          <a:blip r:embed="rId3">
            <a:alphaModFix/>
          </a:blip>
          <a:stretch>
            <a:fillRect/>
          </a:stretch>
        </p:blipFill>
        <p:spPr>
          <a:xfrm>
            <a:off x="0" y="0"/>
            <a:ext cx="5246370" cy="6858000"/>
          </a:xfrm>
          <a:prstGeom prst="rect">
            <a:avLst/>
          </a:prstGeom>
          <a:noFill/>
          <a:ln>
            <a:noFill/>
          </a:ln>
        </p:spPr>
      </p:pic>
      <p:sp>
        <p:nvSpPr>
          <p:cNvPr id="595" name="Google Shape;595;p98"/>
          <p:cNvSpPr txBox="1"/>
          <p:nvPr/>
        </p:nvSpPr>
        <p:spPr>
          <a:xfrm>
            <a:off x="5246370" y="0"/>
            <a:ext cx="38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Harrison Morash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4"/>
          <p:cNvSpPr txBox="1"/>
          <p:nvPr/>
        </p:nvSpPr>
        <p:spPr>
          <a:xfrm>
            <a:off x="25" y="5943050"/>
            <a:ext cx="9144000" cy="915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David Garneau </a:t>
            </a:r>
            <a:r>
              <a:rPr i="1" lang="en" sz="1800">
                <a:solidFill>
                  <a:srgbClr val="B7B7B7"/>
                </a:solidFill>
                <a:latin typeface="Cabin"/>
                <a:ea typeface="Cabin"/>
                <a:cs typeface="Cabin"/>
                <a:sym typeface="Cabin"/>
              </a:rPr>
              <a:t>(Métis, Sask)</a:t>
            </a:r>
            <a:r>
              <a:rPr lang="en" sz="1800">
                <a:solidFill>
                  <a:srgbClr val="B7B7B7"/>
                </a:solidFill>
                <a:latin typeface="Cabin"/>
                <a:ea typeface="Cabin"/>
                <a:cs typeface="Cabin"/>
                <a:sym typeface="Cabin"/>
              </a:rPr>
              <a:t>, </a:t>
            </a:r>
            <a:r>
              <a:rPr b="1" i="1" lang="en" sz="1800">
                <a:solidFill>
                  <a:srgbClr val="FFFFFF"/>
                </a:solidFill>
                <a:latin typeface="Cabin"/>
                <a:ea typeface="Cabin"/>
                <a:cs typeface="Cabin"/>
                <a:sym typeface="Cabin"/>
              </a:rPr>
              <a:t>Not to Confuse Politeness With Agreement</a:t>
            </a:r>
            <a:r>
              <a:rPr lang="en" sz="1800">
                <a:solidFill>
                  <a:srgbClr val="B7B7B7"/>
                </a:solidFill>
                <a:latin typeface="Cabin"/>
                <a:ea typeface="Cabin"/>
                <a:cs typeface="Cabin"/>
                <a:sym typeface="Cabin"/>
              </a:rPr>
              <a:t>, 2013. oil on canvas, 122 x 122 cm. Montreal Museum of Fine Arts, Montréal, Quebec. </a:t>
            </a:r>
            <a:br>
              <a:rPr lang="en" sz="1800">
                <a:solidFill>
                  <a:srgbClr val="B7B7B7"/>
                </a:solidFill>
                <a:latin typeface="Cabin"/>
                <a:ea typeface="Cabin"/>
                <a:cs typeface="Cabin"/>
                <a:sym typeface="Cabin"/>
              </a:rPr>
            </a:br>
            <a:r>
              <a:rPr lang="en" sz="1800">
                <a:solidFill>
                  <a:srgbClr val="B7B7B7"/>
                </a:solidFill>
                <a:latin typeface="Cabin"/>
                <a:ea typeface="Cabin"/>
                <a:cs typeface="Cabin"/>
                <a:sym typeface="Cabin"/>
              </a:rPr>
              <a:t>Garneau has earned the 2023 Governor-General’s Visual Arts Award.</a:t>
            </a:r>
            <a:endParaRPr b="1" sz="1800">
              <a:solidFill>
                <a:srgbClr val="FFFFFF"/>
              </a:solidFill>
              <a:latin typeface="Cabin"/>
              <a:ea typeface="Cabin"/>
              <a:cs typeface="Cabin"/>
              <a:sym typeface="Cabin"/>
            </a:endParaRPr>
          </a:p>
        </p:txBody>
      </p:sp>
      <p:pic>
        <p:nvPicPr>
          <p:cNvPr id="264" name="Google Shape;264;p54"/>
          <p:cNvPicPr preferRelativeResize="0"/>
          <p:nvPr/>
        </p:nvPicPr>
        <p:blipFill>
          <a:blip r:embed="rId3">
            <a:alphaModFix/>
          </a:blip>
          <a:stretch>
            <a:fillRect/>
          </a:stretch>
        </p:blipFill>
        <p:spPr>
          <a:xfrm>
            <a:off x="1607075" y="0"/>
            <a:ext cx="5929851" cy="594305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p99"/>
          <p:cNvPicPr preferRelativeResize="0"/>
          <p:nvPr/>
        </p:nvPicPr>
        <p:blipFill>
          <a:blip r:embed="rId3">
            <a:alphaModFix/>
          </a:blip>
          <a:stretch>
            <a:fillRect/>
          </a:stretch>
        </p:blipFill>
        <p:spPr>
          <a:xfrm>
            <a:off x="1095375" y="0"/>
            <a:ext cx="6953250" cy="6350000"/>
          </a:xfrm>
          <a:prstGeom prst="rect">
            <a:avLst/>
          </a:prstGeom>
          <a:noFill/>
          <a:ln>
            <a:noFill/>
          </a:ln>
        </p:spPr>
      </p:pic>
      <p:sp>
        <p:nvSpPr>
          <p:cNvPr id="601" name="Google Shape;601;p9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Adella Finnamore</a:t>
            </a:r>
            <a:r>
              <a:rPr lang="en" sz="2800">
                <a:solidFill>
                  <a:srgbClr val="888888"/>
                </a:solidFill>
                <a:latin typeface="Oswald"/>
                <a:ea typeface="Oswald"/>
                <a:cs typeface="Oswald"/>
                <a:sym typeface="Oswald"/>
              </a:rPr>
              <a:t>, watercolour on paper, Fall 2025 at Citadel High</a:t>
            </a:r>
            <a:endParaRPr sz="2800">
              <a:solidFill>
                <a:srgbClr val="888888"/>
              </a:solidFill>
              <a:latin typeface="Oswald"/>
              <a:ea typeface="Oswald"/>
              <a:cs typeface="Oswald"/>
              <a:sym typeface="Oswa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p100"/>
          <p:cNvPicPr preferRelativeResize="0"/>
          <p:nvPr/>
        </p:nvPicPr>
        <p:blipFill>
          <a:blip r:embed="rId3">
            <a:alphaModFix/>
          </a:blip>
          <a:stretch>
            <a:fillRect/>
          </a:stretch>
        </p:blipFill>
        <p:spPr>
          <a:xfrm>
            <a:off x="0" y="0"/>
            <a:ext cx="5287518" cy="6858000"/>
          </a:xfrm>
          <a:prstGeom prst="rect">
            <a:avLst/>
          </a:prstGeom>
          <a:noFill/>
          <a:ln>
            <a:noFill/>
          </a:ln>
        </p:spPr>
      </p:pic>
      <p:sp>
        <p:nvSpPr>
          <p:cNvPr id="607" name="Google Shape;607;p100"/>
          <p:cNvSpPr txBox="1"/>
          <p:nvPr/>
        </p:nvSpPr>
        <p:spPr>
          <a:xfrm>
            <a:off x="5287518" y="0"/>
            <a:ext cx="3856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Chloe Willett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pic>
        <p:nvPicPr>
          <p:cNvPr id="612" name="Google Shape;612;p101"/>
          <p:cNvPicPr preferRelativeResize="0"/>
          <p:nvPr/>
        </p:nvPicPr>
        <p:blipFill>
          <a:blip r:embed="rId3">
            <a:alphaModFix/>
          </a:blip>
          <a:stretch>
            <a:fillRect/>
          </a:stretch>
        </p:blipFill>
        <p:spPr>
          <a:xfrm>
            <a:off x="444500" y="0"/>
            <a:ext cx="8255000" cy="6350000"/>
          </a:xfrm>
          <a:prstGeom prst="rect">
            <a:avLst/>
          </a:prstGeom>
          <a:noFill/>
          <a:ln>
            <a:noFill/>
          </a:ln>
        </p:spPr>
      </p:pic>
      <p:sp>
        <p:nvSpPr>
          <p:cNvPr id="613" name="Google Shape;613;p10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Maelle Browne</a:t>
            </a:r>
            <a:r>
              <a:rPr lang="en" sz="3000">
                <a:solidFill>
                  <a:srgbClr val="888888"/>
                </a:solidFill>
                <a:latin typeface="Oswald"/>
                <a:ea typeface="Oswald"/>
                <a:cs typeface="Oswald"/>
                <a:sym typeface="Oswald"/>
              </a:rPr>
              <a:t>, watercolour on paper, Fall 2025 at undefined</a:t>
            </a:r>
            <a:endParaRPr sz="3000">
              <a:solidFill>
                <a:srgbClr val="888888"/>
              </a:solidFill>
              <a:latin typeface="Oswald"/>
              <a:ea typeface="Oswald"/>
              <a:cs typeface="Oswald"/>
              <a:sym typeface="Oswa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pic>
        <p:nvPicPr>
          <p:cNvPr id="618" name="Google Shape;618;p102"/>
          <p:cNvPicPr preferRelativeResize="0"/>
          <p:nvPr/>
        </p:nvPicPr>
        <p:blipFill>
          <a:blip r:embed="rId3">
            <a:alphaModFix/>
          </a:blip>
          <a:stretch>
            <a:fillRect/>
          </a:stretch>
        </p:blipFill>
        <p:spPr>
          <a:xfrm>
            <a:off x="0" y="0"/>
            <a:ext cx="5541264" cy="6858000"/>
          </a:xfrm>
          <a:prstGeom prst="rect">
            <a:avLst/>
          </a:prstGeom>
          <a:noFill/>
          <a:ln>
            <a:noFill/>
          </a:ln>
        </p:spPr>
      </p:pic>
      <p:sp>
        <p:nvSpPr>
          <p:cNvPr id="619" name="Google Shape;619;p102"/>
          <p:cNvSpPr txBox="1"/>
          <p:nvPr/>
        </p:nvSpPr>
        <p:spPr>
          <a:xfrm>
            <a:off x="5541264" y="0"/>
            <a:ext cx="3602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Kateryna Bilash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pic>
        <p:nvPicPr>
          <p:cNvPr id="624" name="Google Shape;624;p103"/>
          <p:cNvPicPr preferRelativeResize="0"/>
          <p:nvPr/>
        </p:nvPicPr>
        <p:blipFill>
          <a:blip r:embed="rId3">
            <a:alphaModFix/>
          </a:blip>
          <a:stretch>
            <a:fillRect/>
          </a:stretch>
        </p:blipFill>
        <p:spPr>
          <a:xfrm>
            <a:off x="704850" y="0"/>
            <a:ext cx="7734300" cy="6350000"/>
          </a:xfrm>
          <a:prstGeom prst="rect">
            <a:avLst/>
          </a:prstGeom>
          <a:noFill/>
          <a:ln>
            <a:noFill/>
          </a:ln>
        </p:spPr>
      </p:pic>
      <p:sp>
        <p:nvSpPr>
          <p:cNvPr id="625" name="Google Shape;625;p10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Arina Izadi</a:t>
            </a:r>
            <a:r>
              <a:rPr lang="en" sz="3000">
                <a:solidFill>
                  <a:srgbClr val="888888"/>
                </a:solidFill>
                <a:latin typeface="Oswald"/>
                <a:ea typeface="Oswald"/>
                <a:cs typeface="Oswald"/>
                <a:sym typeface="Oswald"/>
              </a:rPr>
              <a:t>, watercolour on paper, Fall 2025 at undefined</a:t>
            </a:r>
            <a:endParaRPr sz="3000">
              <a:solidFill>
                <a:srgbClr val="888888"/>
              </a:solidFill>
              <a:latin typeface="Oswald"/>
              <a:ea typeface="Oswald"/>
              <a:cs typeface="Oswald"/>
              <a:sym typeface="Oswa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pic>
        <p:nvPicPr>
          <p:cNvPr id="630" name="Google Shape;630;p104"/>
          <p:cNvPicPr preferRelativeResize="0"/>
          <p:nvPr/>
        </p:nvPicPr>
        <p:blipFill>
          <a:blip r:embed="rId3">
            <a:alphaModFix/>
          </a:blip>
          <a:stretch>
            <a:fillRect/>
          </a:stretch>
        </p:blipFill>
        <p:spPr>
          <a:xfrm>
            <a:off x="0" y="0"/>
            <a:ext cx="6357366" cy="6858000"/>
          </a:xfrm>
          <a:prstGeom prst="rect">
            <a:avLst/>
          </a:prstGeom>
          <a:noFill/>
          <a:ln>
            <a:noFill/>
          </a:ln>
        </p:spPr>
      </p:pic>
      <p:sp>
        <p:nvSpPr>
          <p:cNvPr id="631" name="Google Shape;631;p104"/>
          <p:cNvSpPr txBox="1"/>
          <p:nvPr/>
        </p:nvSpPr>
        <p:spPr>
          <a:xfrm>
            <a:off x="6357366" y="0"/>
            <a:ext cx="2786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Lam Nguyen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pic>
        <p:nvPicPr>
          <p:cNvPr id="636" name="Google Shape;636;p105"/>
          <p:cNvPicPr preferRelativeResize="0"/>
          <p:nvPr/>
        </p:nvPicPr>
        <p:blipFill>
          <a:blip r:embed="rId3">
            <a:alphaModFix/>
          </a:blip>
          <a:stretch>
            <a:fillRect/>
          </a:stretch>
        </p:blipFill>
        <p:spPr>
          <a:xfrm>
            <a:off x="647700" y="0"/>
            <a:ext cx="7848600" cy="6350000"/>
          </a:xfrm>
          <a:prstGeom prst="rect">
            <a:avLst/>
          </a:prstGeom>
          <a:noFill/>
          <a:ln>
            <a:noFill/>
          </a:ln>
        </p:spPr>
      </p:pic>
      <p:sp>
        <p:nvSpPr>
          <p:cNvPr id="637" name="Google Shape;637;p10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Gracie MacIsaac</a:t>
            </a:r>
            <a:r>
              <a:rPr lang="en" sz="3000">
                <a:solidFill>
                  <a:srgbClr val="888888"/>
                </a:solidFill>
                <a:latin typeface="Oswald"/>
                <a:ea typeface="Oswald"/>
                <a:cs typeface="Oswald"/>
                <a:sym typeface="Oswald"/>
              </a:rPr>
              <a:t>, graphite on paper, Fall 2025 at Sackville High</a:t>
            </a:r>
            <a:endParaRPr sz="3000">
              <a:solidFill>
                <a:srgbClr val="888888"/>
              </a:solidFill>
              <a:latin typeface="Oswald"/>
              <a:ea typeface="Oswald"/>
              <a:cs typeface="Oswald"/>
              <a:sym typeface="Oswa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id="642" name="Google Shape;642;p106"/>
          <p:cNvPicPr preferRelativeResize="0"/>
          <p:nvPr/>
        </p:nvPicPr>
        <p:blipFill>
          <a:blip r:embed="rId3">
            <a:alphaModFix/>
          </a:blip>
          <a:stretch>
            <a:fillRect/>
          </a:stretch>
        </p:blipFill>
        <p:spPr>
          <a:xfrm>
            <a:off x="0" y="0"/>
            <a:ext cx="4992624" cy="6858000"/>
          </a:xfrm>
          <a:prstGeom prst="rect">
            <a:avLst/>
          </a:prstGeom>
          <a:noFill/>
          <a:ln>
            <a:noFill/>
          </a:ln>
        </p:spPr>
      </p:pic>
      <p:sp>
        <p:nvSpPr>
          <p:cNvPr id="643" name="Google Shape;643;p106"/>
          <p:cNvSpPr txBox="1"/>
          <p:nvPr/>
        </p:nvSpPr>
        <p:spPr>
          <a:xfrm>
            <a:off x="4992624" y="0"/>
            <a:ext cx="4151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Juliana Keeler</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pic>
        <p:nvPicPr>
          <p:cNvPr id="648" name="Google Shape;648;p107"/>
          <p:cNvPicPr preferRelativeResize="0"/>
          <p:nvPr/>
        </p:nvPicPr>
        <p:blipFill>
          <a:blip r:embed="rId3">
            <a:alphaModFix/>
          </a:blip>
          <a:stretch>
            <a:fillRect/>
          </a:stretch>
        </p:blipFill>
        <p:spPr>
          <a:xfrm>
            <a:off x="933450" y="0"/>
            <a:ext cx="7277100" cy="6350000"/>
          </a:xfrm>
          <a:prstGeom prst="rect">
            <a:avLst/>
          </a:prstGeom>
          <a:noFill/>
          <a:ln>
            <a:noFill/>
          </a:ln>
        </p:spPr>
      </p:pic>
      <p:sp>
        <p:nvSpPr>
          <p:cNvPr id="649" name="Google Shape;649;p10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Ava Galbraith</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pic>
        <p:nvPicPr>
          <p:cNvPr id="654" name="Google Shape;654;p108"/>
          <p:cNvPicPr preferRelativeResize="0"/>
          <p:nvPr/>
        </p:nvPicPr>
        <p:blipFill>
          <a:blip r:embed="rId3">
            <a:alphaModFix/>
          </a:blip>
          <a:stretch>
            <a:fillRect/>
          </a:stretch>
        </p:blipFill>
        <p:spPr>
          <a:xfrm>
            <a:off x="0" y="0"/>
            <a:ext cx="5417820" cy="6858000"/>
          </a:xfrm>
          <a:prstGeom prst="rect">
            <a:avLst/>
          </a:prstGeom>
          <a:noFill/>
          <a:ln>
            <a:noFill/>
          </a:ln>
        </p:spPr>
      </p:pic>
      <p:sp>
        <p:nvSpPr>
          <p:cNvPr id="655" name="Google Shape;655;p108"/>
          <p:cNvSpPr txBox="1"/>
          <p:nvPr/>
        </p:nvSpPr>
        <p:spPr>
          <a:xfrm>
            <a:off x="5417820" y="0"/>
            <a:ext cx="3726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Lochie Forde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5"/>
          <p:cNvSpPr txBox="1"/>
          <p:nvPr/>
        </p:nvSpPr>
        <p:spPr>
          <a:xfrm>
            <a:off x="5695225" y="100"/>
            <a:ext cx="3448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Rebecca O'Quinn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lang="en" sz="2400" u="sng">
                <a:solidFill>
                  <a:schemeClr val="hlink"/>
                </a:solidFill>
                <a:latin typeface="Cabin"/>
                <a:ea typeface="Cabin"/>
                <a:cs typeface="Cabin"/>
                <a:sym typeface="Cabin"/>
                <a:hlinkClick r:id="rId3"/>
              </a:rPr>
              <a:t>@beckyoq</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 </a:t>
            </a:r>
            <a:br>
              <a:rPr b="1" lang="en" sz="2400">
                <a:solidFill>
                  <a:srgbClr val="FFFFFF"/>
                </a:solidFill>
                <a:latin typeface="Cabin"/>
                <a:ea typeface="Cabin"/>
                <a:cs typeface="Cabin"/>
                <a:sym typeface="Cabin"/>
              </a:rPr>
            </a:br>
            <a:r>
              <a:rPr i="1" lang="en" sz="2400">
                <a:solidFill>
                  <a:srgbClr val="B7B7B7"/>
                </a:solidFill>
                <a:latin typeface="Cabin"/>
                <a:ea typeface="Cabin"/>
                <a:cs typeface="Cabin"/>
                <a:sym typeface="Cabin"/>
              </a:rPr>
              <a:t>(former Sackville High student)</a:t>
            </a:r>
            <a:endParaRPr i="1">
              <a:solidFill>
                <a:srgbClr val="B7B7B7"/>
              </a:solidFill>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Snakes and peonies tattoo for Emily</a:t>
            </a:r>
            <a:endParaRPr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p:txBody>
      </p:sp>
      <p:pic>
        <p:nvPicPr>
          <p:cNvPr id="270" name="Google Shape;270;p55"/>
          <p:cNvPicPr preferRelativeResize="0"/>
          <p:nvPr/>
        </p:nvPicPr>
        <p:blipFill>
          <a:blip r:embed="rId4">
            <a:alphaModFix/>
          </a:blip>
          <a:stretch>
            <a:fillRect/>
          </a:stretch>
        </p:blipFill>
        <p:spPr>
          <a:xfrm>
            <a:off x="0" y="100"/>
            <a:ext cx="5695229"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109"/>
          <p:cNvPicPr preferRelativeResize="0"/>
          <p:nvPr/>
        </p:nvPicPr>
        <p:blipFill>
          <a:blip r:embed="rId3">
            <a:alphaModFix/>
          </a:blip>
          <a:stretch>
            <a:fillRect/>
          </a:stretch>
        </p:blipFill>
        <p:spPr>
          <a:xfrm>
            <a:off x="338667" y="459584"/>
            <a:ext cx="8466664" cy="5430830"/>
          </a:xfrm>
          <a:prstGeom prst="rect">
            <a:avLst/>
          </a:prstGeom>
          <a:noFill/>
          <a:ln>
            <a:noFill/>
          </a:ln>
        </p:spPr>
      </p:pic>
      <p:sp>
        <p:nvSpPr>
          <p:cNvPr id="661" name="Google Shape;661;p10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Olesia Bilash</a:t>
            </a:r>
            <a:r>
              <a:rPr lang="en" sz="3000">
                <a:solidFill>
                  <a:srgbClr val="888888"/>
                </a:solidFill>
                <a:latin typeface="Oswald"/>
                <a:ea typeface="Oswald"/>
                <a:cs typeface="Oswald"/>
                <a:sym typeface="Oswald"/>
              </a:rPr>
              <a:t>, graphite on paper, Fall 2025 at Sackville High</a:t>
            </a:r>
            <a:endParaRPr sz="3000">
              <a:solidFill>
                <a:srgbClr val="888888"/>
              </a:solidFill>
              <a:latin typeface="Oswald"/>
              <a:ea typeface="Oswald"/>
              <a:cs typeface="Oswald"/>
              <a:sym typeface="Oswa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pic>
        <p:nvPicPr>
          <p:cNvPr id="666" name="Google Shape;666;p110"/>
          <p:cNvPicPr preferRelativeResize="0"/>
          <p:nvPr/>
        </p:nvPicPr>
        <p:blipFill>
          <a:blip r:embed="rId3">
            <a:alphaModFix/>
          </a:blip>
          <a:stretch>
            <a:fillRect/>
          </a:stretch>
        </p:blipFill>
        <p:spPr>
          <a:xfrm>
            <a:off x="0" y="0"/>
            <a:ext cx="5753862" cy="6858000"/>
          </a:xfrm>
          <a:prstGeom prst="rect">
            <a:avLst/>
          </a:prstGeom>
          <a:noFill/>
          <a:ln>
            <a:noFill/>
          </a:ln>
        </p:spPr>
      </p:pic>
      <p:sp>
        <p:nvSpPr>
          <p:cNvPr id="667" name="Google Shape;667;p110"/>
          <p:cNvSpPr txBox="1"/>
          <p:nvPr/>
        </p:nvSpPr>
        <p:spPr>
          <a:xfrm>
            <a:off x="5753862" y="0"/>
            <a:ext cx="3390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Tinevimbo Makura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pic>
        <p:nvPicPr>
          <p:cNvPr id="672" name="Google Shape;672;p111"/>
          <p:cNvPicPr preferRelativeResize="0"/>
          <p:nvPr/>
        </p:nvPicPr>
        <p:blipFill>
          <a:blip r:embed="rId3">
            <a:alphaModFix/>
          </a:blip>
          <a:stretch>
            <a:fillRect/>
          </a:stretch>
        </p:blipFill>
        <p:spPr>
          <a:xfrm>
            <a:off x="338666" y="349009"/>
            <a:ext cx="8466670" cy="5651983"/>
          </a:xfrm>
          <a:prstGeom prst="rect">
            <a:avLst/>
          </a:prstGeom>
          <a:noFill/>
          <a:ln>
            <a:noFill/>
          </a:ln>
        </p:spPr>
      </p:pic>
      <p:sp>
        <p:nvSpPr>
          <p:cNvPr id="673" name="Google Shape;673;p11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Mason Bradford</a:t>
            </a:r>
            <a:r>
              <a:rPr lang="en" sz="3000">
                <a:solidFill>
                  <a:srgbClr val="888888"/>
                </a:solidFill>
                <a:latin typeface="Oswald"/>
                <a:ea typeface="Oswald"/>
                <a:cs typeface="Oswald"/>
                <a:sym typeface="Oswald"/>
              </a:rPr>
              <a:t>, graphite on paper, Fall 2025 at Sackville High</a:t>
            </a:r>
            <a:endParaRPr sz="3000">
              <a:solidFill>
                <a:srgbClr val="888888"/>
              </a:solidFill>
              <a:latin typeface="Oswald"/>
              <a:ea typeface="Oswald"/>
              <a:cs typeface="Oswald"/>
              <a:sym typeface="Oswa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pic>
        <p:nvPicPr>
          <p:cNvPr id="678" name="Google Shape;678;p112"/>
          <p:cNvPicPr preferRelativeResize="0"/>
          <p:nvPr/>
        </p:nvPicPr>
        <p:blipFill>
          <a:blip r:embed="rId3">
            <a:alphaModFix/>
          </a:blip>
          <a:stretch>
            <a:fillRect/>
          </a:stretch>
        </p:blipFill>
        <p:spPr>
          <a:xfrm>
            <a:off x="0" y="0"/>
            <a:ext cx="5020056" cy="6858000"/>
          </a:xfrm>
          <a:prstGeom prst="rect">
            <a:avLst/>
          </a:prstGeom>
          <a:noFill/>
          <a:ln>
            <a:noFill/>
          </a:ln>
        </p:spPr>
      </p:pic>
      <p:sp>
        <p:nvSpPr>
          <p:cNvPr id="679" name="Google Shape;679;p112"/>
          <p:cNvSpPr txBox="1"/>
          <p:nvPr/>
        </p:nvSpPr>
        <p:spPr>
          <a:xfrm>
            <a:off x="5020056" y="0"/>
            <a:ext cx="4123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Kenley Frausell</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grpSp>
        <p:nvGrpSpPr>
          <p:cNvPr id="684" name="Google Shape;684;p113"/>
          <p:cNvGrpSpPr/>
          <p:nvPr/>
        </p:nvGrpSpPr>
        <p:grpSpPr>
          <a:xfrm>
            <a:off x="0" y="2400300"/>
            <a:ext cx="9187376" cy="2057400"/>
            <a:chOff x="0" y="2400300"/>
            <a:chExt cx="9187376" cy="2057400"/>
          </a:xfrm>
        </p:grpSpPr>
        <p:pic>
          <p:nvPicPr>
            <p:cNvPr id="685" name="Google Shape;685;p113"/>
            <p:cNvPicPr preferRelativeResize="0"/>
            <p:nvPr/>
          </p:nvPicPr>
          <p:blipFill>
            <a:blip r:embed="rId3">
              <a:alphaModFix/>
            </a:blip>
            <a:stretch>
              <a:fillRect/>
            </a:stretch>
          </p:blipFill>
          <p:spPr>
            <a:xfrm>
              <a:off x="0" y="2678888"/>
              <a:ext cx="1828800" cy="1500222"/>
            </a:xfrm>
            <a:prstGeom prst="rect">
              <a:avLst/>
            </a:prstGeom>
            <a:noFill/>
            <a:ln>
              <a:noFill/>
            </a:ln>
          </p:spPr>
        </p:pic>
        <p:pic>
          <p:nvPicPr>
            <p:cNvPr id="686" name="Google Shape;686;p113"/>
            <p:cNvPicPr preferRelativeResize="0"/>
            <p:nvPr/>
          </p:nvPicPr>
          <p:blipFill>
            <a:blip r:embed="rId4">
              <a:alphaModFix/>
            </a:blip>
            <a:stretch>
              <a:fillRect/>
            </a:stretch>
          </p:blipFill>
          <p:spPr>
            <a:xfrm>
              <a:off x="1900690" y="2400300"/>
              <a:ext cx="1907771" cy="2057400"/>
            </a:xfrm>
            <a:prstGeom prst="rect">
              <a:avLst/>
            </a:prstGeom>
            <a:noFill/>
            <a:ln>
              <a:noFill/>
            </a:ln>
          </p:spPr>
        </p:pic>
        <p:pic>
          <p:nvPicPr>
            <p:cNvPr id="687" name="Google Shape;687;p113"/>
            <p:cNvPicPr preferRelativeResize="0"/>
            <p:nvPr/>
          </p:nvPicPr>
          <p:blipFill>
            <a:blip r:embed="rId5">
              <a:alphaModFix/>
            </a:blip>
            <a:stretch>
              <a:fillRect/>
            </a:stretch>
          </p:blipFill>
          <p:spPr>
            <a:xfrm>
              <a:off x="3880351" y="2689375"/>
              <a:ext cx="1828801" cy="1479240"/>
            </a:xfrm>
            <a:prstGeom prst="rect">
              <a:avLst/>
            </a:prstGeom>
            <a:noFill/>
            <a:ln>
              <a:noFill/>
            </a:ln>
          </p:spPr>
        </p:pic>
        <p:pic>
          <p:nvPicPr>
            <p:cNvPr id="688" name="Google Shape;688;p113"/>
            <p:cNvPicPr preferRelativeResize="0"/>
            <p:nvPr/>
          </p:nvPicPr>
          <p:blipFill>
            <a:blip r:embed="rId6">
              <a:alphaModFix/>
            </a:blip>
            <a:stretch>
              <a:fillRect/>
            </a:stretch>
          </p:blipFill>
          <p:spPr>
            <a:xfrm>
              <a:off x="5781042" y="2400300"/>
              <a:ext cx="1505642" cy="2057400"/>
            </a:xfrm>
            <a:prstGeom prst="rect">
              <a:avLst/>
            </a:prstGeom>
            <a:noFill/>
            <a:ln>
              <a:noFill/>
            </a:ln>
          </p:spPr>
        </p:pic>
        <p:pic>
          <p:nvPicPr>
            <p:cNvPr id="689" name="Google Shape;689;p113"/>
            <p:cNvPicPr preferRelativeResize="0"/>
            <p:nvPr/>
          </p:nvPicPr>
          <p:blipFill>
            <a:blip r:embed="rId7">
              <a:alphaModFix/>
            </a:blip>
            <a:stretch>
              <a:fillRect/>
            </a:stretch>
          </p:blipFill>
          <p:spPr>
            <a:xfrm>
              <a:off x="7358575" y="2631775"/>
              <a:ext cx="1828801" cy="1594457"/>
            </a:xfrm>
            <a:prstGeom prst="rect">
              <a:avLst/>
            </a:prstGeom>
            <a:noFill/>
            <a:ln>
              <a:noFill/>
            </a:ln>
          </p:spPr>
        </p:pic>
      </p:grpSp>
      <p:grpSp>
        <p:nvGrpSpPr>
          <p:cNvPr id="690" name="Google Shape;690;p113"/>
          <p:cNvGrpSpPr/>
          <p:nvPr/>
        </p:nvGrpSpPr>
        <p:grpSpPr>
          <a:xfrm>
            <a:off x="0" y="233417"/>
            <a:ext cx="9143998" cy="2057413"/>
            <a:chOff x="0" y="0"/>
            <a:chExt cx="9143998" cy="2057413"/>
          </a:xfrm>
        </p:grpSpPr>
        <p:pic>
          <p:nvPicPr>
            <p:cNvPr id="691" name="Google Shape;691;p113"/>
            <p:cNvPicPr preferRelativeResize="0"/>
            <p:nvPr/>
          </p:nvPicPr>
          <p:blipFill>
            <a:blip r:embed="rId8">
              <a:alphaModFix/>
            </a:blip>
            <a:stretch>
              <a:fillRect/>
            </a:stretch>
          </p:blipFill>
          <p:spPr>
            <a:xfrm>
              <a:off x="0" y="0"/>
              <a:ext cx="1571105" cy="2057400"/>
            </a:xfrm>
            <a:prstGeom prst="rect">
              <a:avLst/>
            </a:prstGeom>
            <a:noFill/>
            <a:ln>
              <a:noFill/>
            </a:ln>
          </p:spPr>
        </p:pic>
        <p:pic>
          <p:nvPicPr>
            <p:cNvPr id="692" name="Google Shape;692;p113"/>
            <p:cNvPicPr preferRelativeResize="0"/>
            <p:nvPr/>
          </p:nvPicPr>
          <p:blipFill>
            <a:blip r:embed="rId9">
              <a:alphaModFix/>
            </a:blip>
            <a:stretch>
              <a:fillRect/>
            </a:stretch>
          </p:blipFill>
          <p:spPr>
            <a:xfrm>
              <a:off x="1738658" y="193713"/>
              <a:ext cx="1828801" cy="1669983"/>
            </a:xfrm>
            <a:prstGeom prst="rect">
              <a:avLst/>
            </a:prstGeom>
            <a:noFill/>
            <a:ln>
              <a:noFill/>
            </a:ln>
          </p:spPr>
        </p:pic>
        <p:pic>
          <p:nvPicPr>
            <p:cNvPr id="693" name="Google Shape;693;p113"/>
            <p:cNvPicPr preferRelativeResize="0"/>
            <p:nvPr/>
          </p:nvPicPr>
          <p:blipFill>
            <a:blip r:embed="rId10">
              <a:alphaModFix/>
            </a:blip>
            <a:stretch>
              <a:fillRect/>
            </a:stretch>
          </p:blipFill>
          <p:spPr>
            <a:xfrm>
              <a:off x="3735011" y="13"/>
              <a:ext cx="1580457" cy="2057400"/>
            </a:xfrm>
            <a:prstGeom prst="rect">
              <a:avLst/>
            </a:prstGeom>
            <a:noFill/>
            <a:ln>
              <a:noFill/>
            </a:ln>
          </p:spPr>
        </p:pic>
        <p:pic>
          <p:nvPicPr>
            <p:cNvPr id="694" name="Google Shape;694;p113"/>
            <p:cNvPicPr preferRelativeResize="0"/>
            <p:nvPr/>
          </p:nvPicPr>
          <p:blipFill>
            <a:blip r:embed="rId11">
              <a:alphaModFix/>
            </a:blip>
            <a:stretch>
              <a:fillRect/>
            </a:stretch>
          </p:blipFill>
          <p:spPr>
            <a:xfrm>
              <a:off x="5483021" y="325938"/>
              <a:ext cx="1828801" cy="1405522"/>
            </a:xfrm>
            <a:prstGeom prst="rect">
              <a:avLst/>
            </a:prstGeom>
            <a:noFill/>
            <a:ln>
              <a:noFill/>
            </a:ln>
          </p:spPr>
        </p:pic>
        <p:pic>
          <p:nvPicPr>
            <p:cNvPr id="695" name="Google Shape;695;p113"/>
            <p:cNvPicPr preferRelativeResize="0"/>
            <p:nvPr/>
          </p:nvPicPr>
          <p:blipFill>
            <a:blip r:embed="rId12">
              <a:alphaModFix/>
            </a:blip>
            <a:stretch>
              <a:fillRect/>
            </a:stretch>
          </p:blipFill>
          <p:spPr>
            <a:xfrm>
              <a:off x="7479375" y="0"/>
              <a:ext cx="1664623" cy="2057400"/>
            </a:xfrm>
            <a:prstGeom prst="rect">
              <a:avLst/>
            </a:prstGeom>
            <a:noFill/>
            <a:ln>
              <a:noFill/>
            </a:ln>
          </p:spPr>
        </p:pic>
      </p:grpSp>
      <p:grpSp>
        <p:nvGrpSpPr>
          <p:cNvPr id="696" name="Google Shape;696;p113"/>
          <p:cNvGrpSpPr/>
          <p:nvPr/>
        </p:nvGrpSpPr>
        <p:grpSpPr>
          <a:xfrm>
            <a:off x="0" y="4561626"/>
            <a:ext cx="9143993" cy="2057413"/>
            <a:chOff x="0" y="4800600"/>
            <a:chExt cx="9143993" cy="2057413"/>
          </a:xfrm>
        </p:grpSpPr>
        <p:pic>
          <p:nvPicPr>
            <p:cNvPr id="697" name="Google Shape;697;p113"/>
            <p:cNvPicPr preferRelativeResize="0"/>
            <p:nvPr/>
          </p:nvPicPr>
          <p:blipFill>
            <a:blip r:embed="rId13">
              <a:alphaModFix/>
            </a:blip>
            <a:stretch>
              <a:fillRect/>
            </a:stretch>
          </p:blipFill>
          <p:spPr>
            <a:xfrm>
              <a:off x="0" y="4800600"/>
              <a:ext cx="1627216" cy="2057400"/>
            </a:xfrm>
            <a:prstGeom prst="rect">
              <a:avLst/>
            </a:prstGeom>
            <a:noFill/>
            <a:ln>
              <a:noFill/>
            </a:ln>
          </p:spPr>
        </p:pic>
        <p:pic>
          <p:nvPicPr>
            <p:cNvPr id="698" name="Google Shape;698;p113"/>
            <p:cNvPicPr preferRelativeResize="0"/>
            <p:nvPr/>
          </p:nvPicPr>
          <p:blipFill>
            <a:blip r:embed="rId14">
              <a:alphaModFix/>
            </a:blip>
            <a:stretch>
              <a:fillRect/>
            </a:stretch>
          </p:blipFill>
          <p:spPr>
            <a:xfrm>
              <a:off x="1783078" y="5242747"/>
              <a:ext cx="1828801" cy="1173118"/>
            </a:xfrm>
            <a:prstGeom prst="rect">
              <a:avLst/>
            </a:prstGeom>
            <a:noFill/>
            <a:ln>
              <a:noFill/>
            </a:ln>
          </p:spPr>
        </p:pic>
        <p:pic>
          <p:nvPicPr>
            <p:cNvPr id="699" name="Google Shape;699;p113"/>
            <p:cNvPicPr preferRelativeResize="0"/>
            <p:nvPr/>
          </p:nvPicPr>
          <p:blipFill>
            <a:blip r:embed="rId15">
              <a:alphaModFix/>
            </a:blip>
            <a:stretch>
              <a:fillRect/>
            </a:stretch>
          </p:blipFill>
          <p:spPr>
            <a:xfrm>
              <a:off x="3767740" y="4800613"/>
              <a:ext cx="1730087" cy="2057400"/>
            </a:xfrm>
            <a:prstGeom prst="rect">
              <a:avLst/>
            </a:prstGeom>
            <a:noFill/>
            <a:ln>
              <a:noFill/>
            </a:ln>
          </p:spPr>
        </p:pic>
        <p:pic>
          <p:nvPicPr>
            <p:cNvPr id="700" name="Google Shape;700;p113"/>
            <p:cNvPicPr preferRelativeResize="0"/>
            <p:nvPr/>
          </p:nvPicPr>
          <p:blipFill>
            <a:blip r:embed="rId16">
              <a:alphaModFix/>
            </a:blip>
            <a:stretch>
              <a:fillRect/>
            </a:stretch>
          </p:blipFill>
          <p:spPr>
            <a:xfrm>
              <a:off x="5653689" y="5219072"/>
              <a:ext cx="1828800" cy="1220518"/>
            </a:xfrm>
            <a:prstGeom prst="rect">
              <a:avLst/>
            </a:prstGeom>
            <a:noFill/>
            <a:ln>
              <a:noFill/>
            </a:ln>
          </p:spPr>
        </p:pic>
        <p:pic>
          <p:nvPicPr>
            <p:cNvPr id="701" name="Google Shape;701;p113"/>
            <p:cNvPicPr preferRelativeResize="0"/>
            <p:nvPr/>
          </p:nvPicPr>
          <p:blipFill>
            <a:blip r:embed="rId17">
              <a:alphaModFix/>
            </a:blip>
            <a:stretch>
              <a:fillRect/>
            </a:stretch>
          </p:blipFill>
          <p:spPr>
            <a:xfrm>
              <a:off x="7638350" y="4800600"/>
              <a:ext cx="1505643" cy="2057400"/>
            </a:xfrm>
            <a:prstGeom prst="rect">
              <a:avLst/>
            </a:prstGeom>
            <a:noFill/>
            <a:ln>
              <a:noFill/>
            </a:ln>
          </p:spPr>
        </p:pic>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115"/>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711" name="Google Shape;711;p115"/>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Lời khuyên nhanh cho ý tưởng vẽ tranh của bạn</a:t>
            </a:r>
            <a:endParaRPr sz="2900">
              <a:solidFill>
                <a:srgbClr val="AAAAA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descr="Title" id="716" name="Google Shape;716;p116"/>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CCCCCC"/>
                </a:solidFill>
                <a:latin typeface="Oswald"/>
                <a:ea typeface="Oswald"/>
                <a:cs typeface="Oswald"/>
                <a:sym typeface="Oswald"/>
              </a:rPr>
              <a:t>Finished artworks never show how much work goes into developing the idea. </a:t>
            </a:r>
            <a:br>
              <a:rPr lang="en" sz="2900">
                <a:solidFill>
                  <a:srgbClr val="CCCCCC"/>
                </a:solidFill>
                <a:latin typeface="Oswald"/>
                <a:ea typeface="Oswald"/>
                <a:cs typeface="Oswald"/>
                <a:sym typeface="Oswald"/>
              </a:rPr>
            </a:br>
            <a:endParaRPr sz="2900">
              <a:solidFill>
                <a:srgbClr val="CCCCCC"/>
              </a:solidFill>
              <a:latin typeface="Oswald"/>
              <a:ea typeface="Oswald"/>
              <a:cs typeface="Oswald"/>
              <a:sym typeface="Oswald"/>
            </a:endParaRPr>
          </a:p>
          <a:p>
            <a:pPr indent="0" lvl="0" marL="0" rtl="0" algn="ctr">
              <a:spcBef>
                <a:spcPts val="0"/>
              </a:spcBef>
              <a:spcAft>
                <a:spcPts val="0"/>
              </a:spcAft>
              <a:buNone/>
            </a:pPr>
            <a:r>
              <a:rPr lang="en" sz="2300">
                <a:solidFill>
                  <a:srgbClr val="CCCCCC"/>
                </a:solidFill>
                <a:latin typeface="Average"/>
                <a:ea typeface="Average"/>
                <a:cs typeface="Average"/>
                <a:sym typeface="Average"/>
              </a:rPr>
              <a:t>We never get to see all the rejected ideas that were boring or awkward. Remember that creative people start with the same ideas as you do - </a:t>
            </a:r>
            <a:r>
              <a:rPr b="1" lang="en" sz="2300">
                <a:solidFill>
                  <a:srgbClr val="00FF00"/>
                </a:solidFill>
                <a:latin typeface="Average"/>
                <a:ea typeface="Average"/>
                <a:cs typeface="Average"/>
                <a:sym typeface="Average"/>
              </a:rPr>
              <a:t>they just keep looking and pushing and digging</a:t>
            </a:r>
            <a:r>
              <a:rPr lang="en" sz="2300">
                <a:solidFill>
                  <a:srgbClr val="FFFFFF"/>
                </a:solidFill>
                <a:latin typeface="Average"/>
                <a:ea typeface="Average"/>
                <a:cs typeface="Average"/>
                <a:sym typeface="Average"/>
              </a:rPr>
              <a:t>.</a:t>
            </a:r>
            <a:r>
              <a:rPr lang="en" sz="2800">
                <a:solidFill>
                  <a:srgbClr val="FFFFFF"/>
                </a:solidFill>
                <a:latin typeface="Oswald"/>
                <a:ea typeface="Oswald"/>
                <a:cs typeface="Oswald"/>
                <a:sym typeface="Oswald"/>
              </a:rPr>
              <a:t> </a:t>
            </a:r>
            <a:endParaRPr sz="1000">
              <a:solidFill>
                <a:srgbClr val="AAAAAA"/>
              </a:solidFill>
              <a:latin typeface="Average"/>
              <a:ea typeface="Average"/>
              <a:cs typeface="Average"/>
              <a:sym typeface="Average"/>
            </a:endParaRPr>
          </a:p>
        </p:txBody>
      </p:sp>
      <p:sp>
        <p:nvSpPr>
          <p:cNvPr descr="Translations" id="717" name="Google Shape;717;p116"/>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የፈጠራ ሰዎች ልክ እርስዎ በሚያደርጉት ተመሳሳይ ሃሳቦች ይጀምራሉ - መመልከታቸውን እና መግፋት እና መቆፈርን ይቀጥላሉ</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يبدأ الأشخاص المبدعون بنفس الأفكار التي لديك - فهم يستمرون في البحث والدفع والحفر</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 gent creativa comença amb les mateixes idees que tu: simplement continuen buscant, insistint i excavant.</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富有创造力的人和你一样，从同样的想法开始——他们只是不断寻找、努力和挖掘</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افراد خلاق با همان ایده‌های شما شروع می‌کنند - آنها فقط به جستجو و تلاش و کاوش ادامه می‌دهند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रचनात्मक लोग भी उन्हीं विचारों से शुरुआत करते हैं जिनसे आप करते हैं - वे बस खोजते रहते हैं, प्रयास करते रहते हैं और खोजबीन करते रहते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クリエイティブな人はあなたと同じアイデアからスタートします。彼らはただ探し続け、押し進め、掘り下げ続けます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창의적인 사람들은 당신과 같은 아이디어로 시작합니다. 그들은 계속해서 찾고, 밀고, 파헤칩니다.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Mirovên afirîner bi heman ramanên ku hûn dikin dest pê dikin - ew tenê digerin, hewl didin û dikolin.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Pessoas criativas começam com as mesmas ideias que você - elas apenas continuam procurando, insistindo e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ਰਚਨਾਤਮਕ ਲੋਕ ਤੁਹਾਡੇ ਵਰਗੇ ਹੀ ਵਿਚਾਰਾਂ ਨਾਲ ਸ਼ੁਰੂਆਤ ਕਰਦੇ ਹਨ - ਉਹ ਬਸ ਦੇਖਦੇ ਰਹਿੰਦੇ ਹਨ, ਅੱਗੇ ਵਧਦੇ ਰਹਿੰਦੇ ਹਨ ਅਤੇ ਖੁਦਾਈ ਕਰਦੇ ਰਹਿੰਦੇ ਹਨ।</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Творческие люди начинают с тех же идей, что и вы, — они просто продолжают искать, продвигать и копать.</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Dadka hal-abuurka leh waxay ku bilaabaan fikrado la mid ah kuwa aad sameyso - kaliya waxay sii wadaan inay fiiriyaan oo riixaan oo qodaan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Las personas creativas empiezan con las mismas ideas que tú: simplemente siguen buscando, impulsando y cavando.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Watu wabunifu huanza na mawazo sawa na wewe - wanaendelea tu kuangalia na kusukuma na kuchimba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Nagsisimula ang mga taong malikhain sa parehong mga ideya tulad ng ginagawa mo - patuloy lang silang naghahanap at nagtutulak at naghuhukay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Yaratıcı insanlar sizinle aynı fikirlerle başlarlar - sadece bakmaya, zorlamaya ve araştırmaya devam ederler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Креативні люди починають з тих самих ідей, що й ви — вони просто продовжують шукати, наполягати та копати.</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Những người sáng tạo bắt đầu với những ý tưởng giống như bạn - họ chỉ cần tiếp tục tìm kiếm, thúc đẩy và đào sâu</a:t>
            </a:r>
            <a:endParaRPr sz="1200">
              <a:solidFill>
                <a:srgbClr val="CACACA"/>
              </a:solidFill>
              <a:latin typeface="Average"/>
              <a:ea typeface="Average"/>
              <a:cs typeface="Average"/>
              <a:sym typeface="Average"/>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descr="Title" id="722" name="Google Shape;722;p117"/>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B7B7B7"/>
                </a:solidFill>
                <a:latin typeface="Oswald"/>
                <a:ea typeface="Oswald"/>
                <a:cs typeface="Oswald"/>
                <a:sym typeface="Oswald"/>
              </a:rPr>
              <a:t>It is normal to be </a:t>
            </a:r>
            <a:r>
              <a:rPr lang="en" sz="3300">
                <a:solidFill>
                  <a:srgbClr val="EA9999"/>
                </a:solidFill>
                <a:latin typeface="Oswald"/>
                <a:ea typeface="Oswald"/>
                <a:cs typeface="Oswald"/>
                <a:sym typeface="Oswald"/>
              </a:rPr>
              <a:t>frustrated</a:t>
            </a:r>
            <a:r>
              <a:rPr b="1" lang="en" sz="3300">
                <a:solidFill>
                  <a:srgbClr val="EA9999"/>
                </a:solidFill>
                <a:latin typeface="Oswald"/>
                <a:ea typeface="Oswald"/>
                <a:cs typeface="Oswald"/>
                <a:sym typeface="Oswald"/>
              </a:rPr>
              <a:t> </a:t>
            </a:r>
            <a:r>
              <a:rPr lang="en" sz="3300">
                <a:solidFill>
                  <a:srgbClr val="B7B7B7"/>
                </a:solidFill>
                <a:latin typeface="Oswald"/>
                <a:ea typeface="Oswald"/>
                <a:cs typeface="Oswald"/>
                <a:sym typeface="Oswald"/>
              </a:rPr>
              <a:t>later if you jump into a project </a:t>
            </a:r>
            <a:r>
              <a:rPr lang="en" sz="3300">
                <a:solidFill>
                  <a:srgbClr val="EA9999"/>
                </a:solidFill>
                <a:latin typeface="Oswald"/>
                <a:ea typeface="Oswald"/>
                <a:cs typeface="Oswald"/>
                <a:sym typeface="Oswald"/>
              </a:rPr>
              <a:t>without developing your idea fully</a:t>
            </a:r>
            <a:r>
              <a:rPr lang="en" sz="3300">
                <a:solidFill>
                  <a:srgbClr val="B7B7B7"/>
                </a:solidFill>
                <a:latin typeface="Oswald"/>
                <a:ea typeface="Oswald"/>
                <a:cs typeface="Oswald"/>
                <a:sym typeface="Oswald"/>
              </a:rPr>
              <a:t>. </a:t>
            </a:r>
            <a:endParaRPr sz="1900">
              <a:solidFill>
                <a:srgbClr val="B7B7B7"/>
              </a:solidFill>
              <a:latin typeface="Oswald"/>
              <a:ea typeface="Oswald"/>
              <a:cs typeface="Oswald"/>
              <a:sym typeface="Oswald"/>
            </a:endParaRPr>
          </a:p>
          <a:p>
            <a:pPr indent="0" lvl="0" marL="0" rtl="0" algn="ctr">
              <a:spcBef>
                <a:spcPts val="0"/>
              </a:spcBef>
              <a:spcAft>
                <a:spcPts val="0"/>
              </a:spcAft>
              <a:buNone/>
            </a:pPr>
            <a:r>
              <a:t/>
            </a:r>
            <a:endParaRPr sz="1500">
              <a:solidFill>
                <a:srgbClr val="B7B7B7"/>
              </a:solidFill>
              <a:latin typeface="Oswald"/>
              <a:ea typeface="Oswald"/>
              <a:cs typeface="Oswald"/>
              <a:sym typeface="Oswald"/>
            </a:endParaRPr>
          </a:p>
          <a:p>
            <a:pPr indent="0" lvl="0" marL="0" rtl="0" algn="ctr">
              <a:spcBef>
                <a:spcPts val="0"/>
              </a:spcBef>
              <a:spcAft>
                <a:spcPts val="0"/>
              </a:spcAft>
              <a:buNone/>
            </a:pPr>
            <a:r>
              <a:rPr lang="en" sz="2900">
                <a:solidFill>
                  <a:srgbClr val="B7B7B7"/>
                </a:solidFill>
                <a:latin typeface="Average"/>
                <a:ea typeface="Average"/>
                <a:cs typeface="Average"/>
                <a:sym typeface="Average"/>
              </a:rPr>
              <a:t>However, if you </a:t>
            </a:r>
            <a:r>
              <a:rPr b="1" lang="en" sz="2900">
                <a:solidFill>
                  <a:srgbClr val="00FF00"/>
                </a:solidFill>
                <a:latin typeface="Average"/>
                <a:ea typeface="Average"/>
                <a:cs typeface="Average"/>
                <a:sym typeface="Average"/>
              </a:rPr>
              <a:t>allow yourself to restart</a:t>
            </a:r>
            <a:r>
              <a:rPr lang="en" sz="2900">
                <a:solidFill>
                  <a:srgbClr val="B7B7B7"/>
                </a:solidFill>
                <a:latin typeface="Average"/>
                <a:ea typeface="Average"/>
                <a:cs typeface="Average"/>
                <a:sym typeface="Average"/>
              </a:rPr>
              <a:t> and learn from your mistakes it will be OK. </a:t>
            </a:r>
            <a:endParaRPr sz="900">
              <a:solidFill>
                <a:srgbClr val="AAAAAA"/>
              </a:solidFill>
              <a:latin typeface="Average"/>
              <a:ea typeface="Average"/>
              <a:cs typeface="Average"/>
              <a:sym typeface="Average"/>
            </a:endParaRPr>
          </a:p>
        </p:txBody>
      </p:sp>
      <p:sp>
        <p:nvSpPr>
          <p:cNvPr descr="Translations" id="723" name="Google Shape;723;p117"/>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ሃሳብዎን ሙሉ በሙሉ ሳያዳብሩ ወደ ፕሮጀክት ከገቡ በኋላ መበሳጨት የተለመደ ነው።</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من الطبيعي أن تشعر بالإحباط لاحقًا إذا قفزت إلى مشروع دون تطوير فكرتك بالكامل.</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És normal frustrar-se més tard si et llances a un projecte sense desenvolupar completament la teva idea.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如果你在还没有充分发展自己的想法的情况下就开始了一个项目，那么之后感到沮丧是很正常的。</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طبیعی است که اگر بدون توسعه کامل ایده خود، وارد یک پروژه شوید، بعداً ناامید شوید.</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यदि आप अपने विचार को पूरी तरह विकसित किए बिना ही किसी परियोजना में कूद पड़ते हैं तो बाद में निराश होना सामान्य बात 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自分のアイデアを十分に練らないままプロジェクトに着手すると、後になってイライラしてしまうのも当然です。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아이디어를 충분히 발전시키지 않은 채 프로젝트에 뛰어든다면 나중에 좌절하는 것은 당연한 일입니다.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Normal e ku hûn paşê aciz bibin ger hûn bêyî ku ramana xwe bi tevahî pêş bixin, bikevin projeyekê.</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É normal ficar frustrado mais tarde se você começar um projeto sem desenvolver sua ideia completamente.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ਜੇਕਰ ਤੁਸੀਂ ਆਪਣੇ ਵਿਚਾਰ ਨੂੰ ਪੂਰੀ ਤਰ੍ਹਾਂ ਵਿਕਸਤ ਕੀਤੇ ਬਿਨਾਂ ਕਿਸੇ ਪ੍ਰੋਜੈਕਟ ਵਿੱਚ ਛਾਲ ਮਾਰਦੇ ਹੋ ਤਾਂ ਬਾਅਦ ਵਿੱਚ ਨਿਰਾਸ਼ ਹੋਣਾ ਆਮ ਗੱਲ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Нормально испытывать разочарование, если вы приступите к проекту, не разработав идею полностью.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Waa wax iska caadi ah in hadhow aad niyad jabto haddii aad mashruuc ku boodo adigoon fikradaada si buuxda u horumarin.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Es normal sentirse frustrado más adelante si te embarcas en un proyecto sin desarrollar tu idea por completo.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Ni kawaida kufadhaika baadaye ikiwa utaruka kwenye mradi bila kukuza wazo lako kikamilifu.</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Normal na mabigo sa ibang pagkakataon kung tumalon ka sa isang proyekto nang hindi ganap na nabuo ang iyong ideya.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Fikrinizi tam olarak geliştirmeden bir projeye atılırsanız daha sonra hayal kırıklığına uğramanız normaldir.</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Цілком нормально розчаровуватися пізніше, якщо ви беретеся за проєкт, не розвинувши свою ідею повністю.</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Sẽ là bình thường nếu sau này bạn cảm thấy thất vọng khi bắt tay vào một dự án mà chưa phát triển ý tưởng của mình một cách đầy đủ.</a:t>
            </a:r>
            <a:endParaRPr sz="1250">
              <a:solidFill>
                <a:srgbClr val="CACACA"/>
              </a:solidFill>
              <a:latin typeface="Average"/>
              <a:ea typeface="Average"/>
              <a:cs typeface="Average"/>
              <a:sym typeface="Average"/>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grpSp>
        <p:nvGrpSpPr>
          <p:cNvPr id="728" name="Google Shape;728;p118"/>
          <p:cNvGrpSpPr/>
          <p:nvPr/>
        </p:nvGrpSpPr>
        <p:grpSpPr>
          <a:xfrm>
            <a:off x="0" y="0"/>
            <a:ext cx="3425100" cy="6858000"/>
            <a:chOff x="0" y="0"/>
            <a:chExt cx="3425100" cy="6858000"/>
          </a:xfrm>
        </p:grpSpPr>
        <p:sp>
          <p:nvSpPr>
            <p:cNvPr descr="Title" id="729" name="Google Shape;729;p118"/>
            <p:cNvSpPr txBox="1"/>
            <p:nvPr/>
          </p:nvSpPr>
          <p:spPr>
            <a:xfrm>
              <a:off x="0" y="0"/>
              <a:ext cx="3425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FFFFFF"/>
                  </a:solidFill>
                  <a:latin typeface="Oswald"/>
                  <a:ea typeface="Oswald"/>
                  <a:cs typeface="Oswald"/>
                  <a:sym typeface="Oswald"/>
                </a:rPr>
                <a:t>You should </a:t>
              </a:r>
              <a:r>
                <a:rPr lang="en" sz="3500">
                  <a:solidFill>
                    <a:srgbClr val="00FF00"/>
                  </a:solidFill>
                  <a:latin typeface="Oswald"/>
                  <a:ea typeface="Oswald"/>
                  <a:cs typeface="Oswald"/>
                  <a:sym typeface="Oswald"/>
                </a:rPr>
                <a:t>choose </a:t>
              </a:r>
              <a:r>
                <a:rPr lang="en" sz="3500">
                  <a:solidFill>
                    <a:srgbClr val="FFFFFF"/>
                  </a:solidFill>
                  <a:latin typeface="Oswald"/>
                  <a:ea typeface="Oswald"/>
                  <a:cs typeface="Oswald"/>
                  <a:sym typeface="Oswald"/>
                </a:rPr>
                <a:t>a colour scheme </a:t>
              </a:r>
              <a:r>
                <a:rPr lang="en" sz="3500">
                  <a:solidFill>
                    <a:srgbClr val="00FF00"/>
                  </a:solidFill>
                  <a:latin typeface="Oswald"/>
                  <a:ea typeface="Oswald"/>
                  <a:cs typeface="Oswald"/>
                  <a:sym typeface="Oswald"/>
                </a:rPr>
                <a:t>BEFORE</a:t>
              </a:r>
              <a:r>
                <a:rPr lang="en" sz="3500">
                  <a:solidFill>
                    <a:srgbClr val="FFFFFF"/>
                  </a:solidFill>
                  <a:latin typeface="Oswald"/>
                  <a:ea typeface="Oswald"/>
                  <a:cs typeface="Oswald"/>
                  <a:sym typeface="Oswald"/>
                </a:rPr>
                <a:t> you do thumbnail paintings and rough copies</a:t>
              </a:r>
              <a:endParaRPr>
                <a:solidFill>
                  <a:srgbClr val="AAAAAA"/>
                </a:solidFill>
                <a:latin typeface="Average"/>
                <a:ea typeface="Average"/>
                <a:cs typeface="Average"/>
                <a:sym typeface="Average"/>
              </a:endParaRPr>
            </a:p>
          </p:txBody>
        </p:sp>
        <p:pic>
          <p:nvPicPr>
            <p:cNvPr id="730" name="Google Shape;730;p118"/>
            <p:cNvPicPr preferRelativeResize="0"/>
            <p:nvPr/>
          </p:nvPicPr>
          <p:blipFill>
            <a:blip r:embed="rId3">
              <a:alphaModFix/>
            </a:blip>
            <a:stretch>
              <a:fillRect/>
            </a:stretch>
          </p:blipFill>
          <p:spPr>
            <a:xfrm>
              <a:off x="981025" y="225100"/>
              <a:ext cx="1463040" cy="1463040"/>
            </a:xfrm>
            <a:prstGeom prst="rect">
              <a:avLst/>
            </a:prstGeom>
            <a:noFill/>
            <a:ln>
              <a:noFill/>
            </a:ln>
          </p:spPr>
        </p:pic>
        <p:pic>
          <p:nvPicPr>
            <p:cNvPr id="731" name="Google Shape;731;p118"/>
            <p:cNvPicPr preferRelativeResize="0"/>
            <p:nvPr/>
          </p:nvPicPr>
          <p:blipFill>
            <a:blip r:embed="rId4">
              <a:alphaModFix/>
            </a:blip>
            <a:stretch>
              <a:fillRect/>
            </a:stretch>
          </p:blipFill>
          <p:spPr>
            <a:xfrm>
              <a:off x="981025" y="5169800"/>
              <a:ext cx="1463040" cy="1463040"/>
            </a:xfrm>
            <a:prstGeom prst="rect">
              <a:avLst/>
            </a:prstGeom>
            <a:noFill/>
            <a:ln>
              <a:noFill/>
            </a:ln>
          </p:spPr>
        </p:pic>
      </p:grpSp>
      <p:sp>
        <p:nvSpPr>
          <p:cNvPr descr="Translations" id="732" name="Google Shape;732;p118"/>
          <p:cNvSpPr txBox="1"/>
          <p:nvPr/>
        </p:nvSpPr>
        <p:spPr>
          <a:xfrm>
            <a:off x="3425250" y="-25"/>
            <a:ext cx="5718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ድንክዬ ስዕሎችን እና ሻካራ ቅጂዎችን ከማድረግዎ በፊት የቀለም ንድፍ መምረጥ አለብዎት</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يجب عليك اختيار مخطط الألوان قبل القيام بلوحات مصغرة ونسخ تقريبية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Hauries de triar una combinació de colors abans de fer miniatures i còpies en esborrany.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在进行缩略图绘制和草稿之前，您应该选择一个配色方案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قبل از نقاشی‌های کوچک و کپی‌های خام، باید یک طرح رنگی انتخاب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थंबनेल पेंटिंग और रफ कॉपी बनाने से पहले आपको एक रंग योजना चुन लेनी चाहिए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サムネイルやラフコピーを描く前に配色を決める必要があります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썸네일 페인팅과 로우 카피를 하기 전에 색상 구성표를 선택해야 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Divê hûn berî ku hûn wêneyên piçûk û kopiyên nexav bikin, şêmayek rengan hilbijêrin.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Você deve escolher um esquema de cores antes de fazer pinturas em miniatura e cópias brutas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ਥੰਬਨੇਲ ਪੇਂਟਿੰਗਾਂ ਅਤੇ ਰਫ਼ ਕਾਪੀਆਂ ਬਣਾਉਣ ਤੋਂ ਪਹਿਲਾਂ ਤੁਹਾਨੂੰ ਰੰਗ ਸਕੀਮ ਚੁਣਨੀ ਚਾਹੀਦੀ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Прежде чем приступать к созданию эскизов и черновых копий, следует выбрать цветовую схему.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Waa in aad dooratid nidaam midab ka hor inta aanad samayn sawirada thumbnail iyo nuqullo qallafsan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Debes elegir una combinación de colores antes de hacer miniaturas y borradores.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Unapaswa kuchagua mpango wa rangi kabla ya kuchora vijipicha na nakala mbaya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Dapat kang pumili ng scheme ng kulay bago ka gumawa ng mga thumbnail painting at magaspang na kopya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Minyatür resimler ve kaba kopyalar yapmadan önce bir renk şeması seçmelisiniz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Перш ніж робити мініатюри та чорнові копії, слід вибрати кольорову гаму.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Bạn nên chọn một bảng màu trước khi vẽ tranh thu nhỏ và bản sao thô</a:t>
            </a:r>
            <a:endParaRPr sz="19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6"/>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Arghavan Khosravi ارغوان خسروی </a:t>
            </a:r>
            <a:r>
              <a:rPr b="1" i="1" lang="en" sz="2400" u="sng">
                <a:solidFill>
                  <a:schemeClr val="hlink"/>
                </a:solidFill>
                <a:latin typeface="Cabin"/>
                <a:ea typeface="Cabin"/>
                <a:cs typeface="Cabin"/>
                <a:sym typeface="Cabin"/>
                <a:hlinkClick r:id="rId3"/>
              </a:rPr>
              <a:t>@</a:t>
            </a:r>
            <a:r>
              <a:rPr i="1" lang="en" sz="2400" u="sng">
                <a:solidFill>
                  <a:schemeClr val="hlink"/>
                </a:solidFill>
                <a:latin typeface="Cabin"/>
                <a:ea typeface="Cabin"/>
                <a:cs typeface="Cabin"/>
                <a:sym typeface="Cabin"/>
                <a:hlinkClick r:id="rId4"/>
              </a:rPr>
              <a:t>arghavan_khosravi</a:t>
            </a:r>
            <a:r>
              <a:rPr b="1" lang="en" sz="2400">
                <a:solidFill>
                  <a:srgbClr val="FFFFFF"/>
                </a:solidFill>
                <a:latin typeface="Cabin"/>
                <a:ea typeface="Cabin"/>
                <a:cs typeface="Cabin"/>
                <a:sym typeface="Cabin"/>
              </a:rPr>
              <a:t> </a:t>
            </a:r>
            <a:r>
              <a:rPr i="1" lang="en" sz="2400">
                <a:solidFill>
                  <a:srgbClr val="B7B7B7"/>
                </a:solidFill>
                <a:latin typeface="Cabin"/>
                <a:ea typeface="Cabin"/>
                <a:cs typeface="Cabin"/>
                <a:sym typeface="Cabin"/>
              </a:rPr>
              <a:t>(Iran -&gt; 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Dream On</a:t>
            </a:r>
            <a:r>
              <a:rPr i="1" lang="en" sz="2400">
                <a:solidFill>
                  <a:srgbClr val="B7B7B7"/>
                </a:solidFill>
                <a:latin typeface="Cabin"/>
                <a:ea typeface="Cabin"/>
                <a:cs typeface="Cabin"/>
                <a:sym typeface="Cabin"/>
              </a:rPr>
              <a:t>, 2023</a:t>
            </a:r>
            <a:endParaRPr b="1" sz="2400">
              <a:solidFill>
                <a:srgbClr val="B7B7B7"/>
              </a:solidFill>
              <a:latin typeface="Cabin"/>
              <a:ea typeface="Cabin"/>
              <a:cs typeface="Cabin"/>
              <a:sym typeface="Cabin"/>
            </a:endParaRPr>
          </a:p>
        </p:txBody>
      </p:sp>
      <p:pic>
        <p:nvPicPr>
          <p:cNvPr id="276" name="Google Shape;276;p56"/>
          <p:cNvPicPr preferRelativeResize="0"/>
          <p:nvPr/>
        </p:nvPicPr>
        <p:blipFill>
          <a:blip r:embed="rId5">
            <a:alphaModFix/>
          </a:blip>
          <a:stretch>
            <a:fillRect/>
          </a:stretch>
        </p:blipFill>
        <p:spPr>
          <a:xfrm>
            <a:off x="1389625" y="0"/>
            <a:ext cx="6364756" cy="61702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6" name="Shape 736"/>
        <p:cNvGrpSpPr/>
        <p:nvPr/>
      </p:nvGrpSpPr>
      <p:grpSpPr>
        <a:xfrm>
          <a:off x="0" y="0"/>
          <a:ext cx="0" cy="0"/>
          <a:chOff x="0" y="0"/>
          <a:chExt cx="0" cy="0"/>
        </a:xfrm>
      </p:grpSpPr>
      <p:pic>
        <p:nvPicPr>
          <p:cNvPr id="737" name="Google Shape;737;p119"/>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738" name="Google Shape;738;p119"/>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6" name="Shape 746"/>
        <p:cNvGrpSpPr/>
        <p:nvPr/>
      </p:nvGrpSpPr>
      <p:grpSpPr>
        <a:xfrm>
          <a:off x="0" y="0"/>
          <a:ext cx="0" cy="0"/>
          <a:chOff x="0" y="0"/>
          <a:chExt cx="0" cy="0"/>
        </a:xfrm>
      </p:grpSpPr>
      <p:pic>
        <p:nvPicPr>
          <p:cNvPr descr="Roman Mars is obsessed with flags — and after you watch this talk, you might be, too. These ubiquitous symbols of civic pride are often designed, well, pretty terribly. But they don't have to be. In this surprising and hilarious talk about vexillology — the study of flags — Mars reveals the five basic principles of flag design and shows why he believes they can be applied to just about anything.&#10;&#10;TEDTalks is a daily video podcast of the best talks and performances from the TED Conference, where the world's leading thinkers and doers give the talk of their lives in 18 minutes (or less). Look for talks on Technology, Entertainment and Design -- plus science, business, global issues, the arts and much more.&#10;Find closed captions and translated subtitles in many languages at http://www.ted.com/talks/roman_mars_why_city_flags_may_be_the_worst_designed_thing_you_ve_never_noticed&#10;&#10;Follow TED news on Twitter: http://www.twitter.com/tednews&#10;Like TED on Facebook: https://www.facebook.com/TED&#10;&#10;Subscribe to our channel: http://www.youtube.com/user/TEDtalksDirector" id="747" name="Google Shape;747;p121" title="Why city flags may be the worst-designed thing you've never noticed | Roman Mars">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1" name="Shape 751"/>
        <p:cNvGrpSpPr/>
        <p:nvPr/>
      </p:nvGrpSpPr>
      <p:grpSpPr>
        <a:xfrm>
          <a:off x="0" y="0"/>
          <a:ext cx="0" cy="0"/>
          <a:chOff x="0" y="0"/>
          <a:chExt cx="0" cy="0"/>
        </a:xfrm>
      </p:grpSpPr>
      <p:pic>
        <p:nvPicPr>
          <p:cNvPr id="752" name="Google Shape;752;p122"/>
          <p:cNvPicPr preferRelativeResize="0"/>
          <p:nvPr/>
        </p:nvPicPr>
        <p:blipFill>
          <a:blip r:embed="rId3">
            <a:alphaModFix/>
          </a:blip>
          <a:stretch>
            <a:fillRect/>
          </a:stretch>
        </p:blipFill>
        <p:spPr>
          <a:xfrm>
            <a:off x="0" y="838200"/>
            <a:ext cx="9144000" cy="51816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pic>
        <p:nvPicPr>
          <p:cNvPr id="757" name="Google Shape;757;p123"/>
          <p:cNvPicPr preferRelativeResize="0"/>
          <p:nvPr/>
        </p:nvPicPr>
        <p:blipFill>
          <a:blip r:embed="rId3">
            <a:alphaModFix/>
          </a:blip>
          <a:stretch>
            <a:fillRect/>
          </a:stretch>
        </p:blipFill>
        <p:spPr>
          <a:xfrm>
            <a:off x="6591249" y="0"/>
            <a:ext cx="2552751" cy="3429076"/>
          </a:xfrm>
          <a:prstGeom prst="rect">
            <a:avLst/>
          </a:prstGeom>
          <a:noFill/>
          <a:ln>
            <a:noFill/>
          </a:ln>
        </p:spPr>
      </p:pic>
      <p:grpSp>
        <p:nvGrpSpPr>
          <p:cNvPr id="758" name="Google Shape;758;p123"/>
          <p:cNvGrpSpPr/>
          <p:nvPr/>
        </p:nvGrpSpPr>
        <p:grpSpPr>
          <a:xfrm>
            <a:off x="4229026" y="3341375"/>
            <a:ext cx="4915184" cy="3511091"/>
            <a:chOff x="4378075" y="74575"/>
            <a:chExt cx="4713900" cy="3281700"/>
          </a:xfrm>
        </p:grpSpPr>
        <p:sp>
          <p:nvSpPr>
            <p:cNvPr id="759" name="Google Shape;759;p123"/>
            <p:cNvSpPr/>
            <p:nvPr/>
          </p:nvSpPr>
          <p:spPr>
            <a:xfrm>
              <a:off x="4378075" y="74575"/>
              <a:ext cx="4713900" cy="3281700"/>
            </a:xfrm>
            <a:prstGeom prst="rect">
              <a:avLst/>
            </a:prstGeom>
            <a:solidFill>
              <a:srgbClr val="B45F0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123"/>
            <p:cNvSpPr/>
            <p:nvPr/>
          </p:nvSpPr>
          <p:spPr>
            <a:xfrm>
              <a:off x="4877800" y="335625"/>
              <a:ext cx="3826200" cy="2722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1" name="Google Shape;761;p123"/>
            <p:cNvPicPr preferRelativeResize="0"/>
            <p:nvPr/>
          </p:nvPicPr>
          <p:blipFill rotWithShape="1">
            <a:blip r:embed="rId4">
              <a:alphaModFix/>
            </a:blip>
            <a:srcRect b="1714" l="1664" r="1606" t="2003"/>
            <a:stretch/>
          </p:blipFill>
          <p:spPr>
            <a:xfrm>
              <a:off x="4937550" y="402825"/>
              <a:ext cx="3694549" cy="2602850"/>
            </a:xfrm>
            <a:prstGeom prst="rect">
              <a:avLst/>
            </a:prstGeom>
            <a:noFill/>
            <a:ln>
              <a:noFill/>
            </a:ln>
          </p:spPr>
        </p:pic>
        <p:sp>
          <p:nvSpPr>
            <p:cNvPr id="762" name="Google Shape;762;p123"/>
            <p:cNvSpPr/>
            <p:nvPr/>
          </p:nvSpPr>
          <p:spPr>
            <a:xfrm>
              <a:off x="4780825" y="28342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23"/>
            <p:cNvSpPr/>
            <p:nvPr/>
          </p:nvSpPr>
          <p:spPr>
            <a:xfrm>
              <a:off x="4754800" y="3005675"/>
              <a:ext cx="4072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123"/>
            <p:cNvSpPr/>
            <p:nvPr/>
          </p:nvSpPr>
          <p:spPr>
            <a:xfrm rot="-5400000">
              <a:off x="3354175" y="1649800"/>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23"/>
            <p:cNvSpPr/>
            <p:nvPr/>
          </p:nvSpPr>
          <p:spPr>
            <a:xfrm rot="-5400000">
              <a:off x="7161200" y="1655725"/>
              <a:ext cx="3061200" cy="119400"/>
            </a:xfrm>
            <a:prstGeom prst="rect">
              <a:avLst/>
            </a:prstGeom>
            <a:solidFill>
              <a:srgbClr val="FFD966"/>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23"/>
            <p:cNvSpPr/>
            <p:nvPr/>
          </p:nvSpPr>
          <p:spPr>
            <a:xfrm>
              <a:off x="5109000" y="581750"/>
              <a:ext cx="3259200" cy="2233800"/>
            </a:xfrm>
            <a:prstGeom prst="rect">
              <a:avLst/>
            </a:prstGeom>
            <a:noFill/>
            <a:ln cap="flat" cmpd="sng" w="19050">
              <a:solidFill>
                <a:srgbClr val="3747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All text" id="767" name="Google Shape;767;p123"/>
          <p:cNvSpPr txBox="1"/>
          <p:nvPr/>
        </p:nvSpPr>
        <p:spPr>
          <a:xfrm>
            <a:off x="0" y="0"/>
            <a:ext cx="4366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Oswald"/>
                <a:ea typeface="Oswald"/>
                <a:cs typeface="Oswald"/>
                <a:sym typeface="Oswald"/>
              </a:rPr>
              <a:t>If you want to start your painting today</a:t>
            </a:r>
            <a:br>
              <a:rPr lang="en" sz="2200">
                <a:solidFill>
                  <a:srgbClr val="FFFFFF"/>
                </a:solidFill>
                <a:latin typeface="Oswald"/>
                <a:ea typeface="Oswald"/>
                <a:cs typeface="Oswald"/>
                <a:sym typeface="Oswald"/>
              </a:rPr>
            </a:br>
            <a:endParaRPr sz="21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Choose a </a:t>
            </a:r>
            <a:r>
              <a:rPr b="1" lang="en" sz="1900">
                <a:solidFill>
                  <a:srgbClr val="00FF00"/>
                </a:solidFill>
                <a:latin typeface="Average"/>
                <a:ea typeface="Average"/>
                <a:cs typeface="Average"/>
                <a:sym typeface="Average"/>
              </a:rPr>
              <a:t>paper size</a:t>
            </a:r>
            <a:r>
              <a:rPr lang="en" sz="1900">
                <a:solidFill>
                  <a:srgbClr val="CACACA"/>
                </a:solidFill>
                <a:latin typeface="Average"/>
                <a:ea typeface="Average"/>
                <a:cs typeface="Average"/>
                <a:sym typeface="Average"/>
              </a:rPr>
              <a:t>. If you want to trade for a </a:t>
            </a:r>
            <a:r>
              <a:rPr b="1" lang="en" sz="1900">
                <a:solidFill>
                  <a:srgbClr val="FFFFFF"/>
                </a:solidFill>
                <a:latin typeface="Average"/>
                <a:ea typeface="Average"/>
                <a:cs typeface="Average"/>
                <a:sym typeface="Average"/>
              </a:rPr>
              <a:t>small </a:t>
            </a:r>
            <a:r>
              <a:rPr lang="en" sz="1900">
                <a:solidFill>
                  <a:srgbClr val="CACACA"/>
                </a:solidFill>
                <a:latin typeface="Average"/>
                <a:ea typeface="Average"/>
                <a:cs typeface="Average"/>
                <a:sym typeface="Average"/>
              </a:rPr>
              <a:t>or </a:t>
            </a:r>
            <a:r>
              <a:rPr b="1" lang="en" sz="1900">
                <a:solidFill>
                  <a:srgbClr val="FFFFFF"/>
                </a:solidFill>
                <a:latin typeface="Average"/>
                <a:ea typeface="Average"/>
                <a:cs typeface="Average"/>
                <a:sym typeface="Average"/>
              </a:rPr>
              <a:t>large</a:t>
            </a:r>
            <a:r>
              <a:rPr lang="en" sz="1900">
                <a:solidFill>
                  <a:srgbClr val="CACACA"/>
                </a:solidFill>
                <a:latin typeface="Average"/>
                <a:ea typeface="Average"/>
                <a:cs typeface="Average"/>
                <a:sym typeface="Average"/>
              </a:rPr>
              <a:t> size of paper, let me know!</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If paper wrinkles drive you nuts, I can give you a </a:t>
            </a:r>
            <a:r>
              <a:rPr b="1" lang="en" sz="1900">
                <a:solidFill>
                  <a:srgbClr val="FFFFFF"/>
                </a:solidFill>
                <a:latin typeface="Average"/>
                <a:ea typeface="Average"/>
                <a:cs typeface="Average"/>
                <a:sym typeface="Average"/>
              </a:rPr>
              <a:t>board to tape your paper</a:t>
            </a:r>
            <a:r>
              <a:rPr lang="en" sz="1900">
                <a:solidFill>
                  <a:srgbClr val="CACACA"/>
                </a:solidFill>
                <a:latin typeface="Average"/>
                <a:ea typeface="Average"/>
                <a:cs typeface="Average"/>
                <a:sym typeface="Average"/>
              </a:rPr>
              <a:t> to. You leave your paper stuck to it each day, and it fits in your cubby.</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Usually people</a:t>
            </a:r>
            <a:r>
              <a:rPr lang="en" sz="1900">
                <a:solidFill>
                  <a:srgbClr val="00FF00"/>
                </a:solidFill>
                <a:latin typeface="Average"/>
                <a:ea typeface="Average"/>
                <a:cs typeface="Average"/>
                <a:sym typeface="Average"/>
              </a:rPr>
              <a:t> </a:t>
            </a:r>
            <a:r>
              <a:rPr b="1" lang="en" sz="1900">
                <a:solidFill>
                  <a:srgbClr val="00FF00"/>
                </a:solidFill>
                <a:latin typeface="Average"/>
                <a:ea typeface="Average"/>
                <a:cs typeface="Average"/>
                <a:sym typeface="Average"/>
              </a:rPr>
              <a:t>draw a rectangle</a:t>
            </a:r>
            <a:r>
              <a:rPr lang="en" sz="1900">
                <a:solidFill>
                  <a:srgbClr val="CACACA"/>
                </a:solidFill>
                <a:latin typeface="Average"/>
                <a:ea typeface="Average"/>
                <a:cs typeface="Average"/>
                <a:sym typeface="Average"/>
              </a:rPr>
              <a:t> for their painting in the </a:t>
            </a:r>
            <a:r>
              <a:rPr b="1" lang="en" sz="1900">
                <a:solidFill>
                  <a:srgbClr val="FFFFFF"/>
                </a:solidFill>
                <a:latin typeface="Average"/>
                <a:ea typeface="Average"/>
                <a:cs typeface="Average"/>
                <a:sym typeface="Average"/>
              </a:rPr>
              <a:t>centre of the paper</a:t>
            </a:r>
            <a:r>
              <a:rPr lang="en" sz="1900">
                <a:solidFill>
                  <a:srgbClr val="CACACA"/>
                </a:solidFill>
                <a:latin typeface="Average"/>
                <a:ea typeface="Average"/>
                <a:cs typeface="Average"/>
                <a:sym typeface="Average"/>
              </a:rPr>
              <a:t>. This leaves room around the outside for doing colour tests.</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Start with a </a:t>
            </a:r>
            <a:r>
              <a:rPr b="1" lang="en" sz="1900">
                <a:solidFill>
                  <a:srgbClr val="00FF00"/>
                </a:solidFill>
                <a:latin typeface="Average"/>
                <a:ea typeface="Average"/>
                <a:cs typeface="Average"/>
                <a:sym typeface="Average"/>
              </a:rPr>
              <a:t>light pencil drawing</a:t>
            </a:r>
            <a:r>
              <a:rPr lang="en" sz="1900">
                <a:solidFill>
                  <a:srgbClr val="CACACA"/>
                </a:solidFill>
                <a:latin typeface="Average"/>
                <a:ea typeface="Average"/>
                <a:cs typeface="Average"/>
                <a:sym typeface="Average"/>
              </a:rPr>
              <a:t>.</a:t>
            </a:r>
            <a:endParaRPr sz="1900">
              <a:solidFill>
                <a:srgbClr val="CACACA"/>
              </a:solidFill>
              <a:latin typeface="Average"/>
              <a:ea typeface="Average"/>
              <a:cs typeface="Average"/>
              <a:sym typeface="Average"/>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descr="Translations" id="772" name="Google Shape;772;p124"/>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773" name="Google Shape;773;p124"/>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774" name="Google Shape;774;p12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Advait Abhilash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Malak Al Mohamad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Zi'aez Allison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Peter Azhagiri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Covenant Bassey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Matthew Bowdridge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Gabriel Carvalho Cardoso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Trey Carvery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Ken Declaro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Autumn DeGiobbi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Adella Finnamore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Margo Flynn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Forbes-Tan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Ronan Furlong	😊</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Maurice Grant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 Khalaf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Tinevimbo Makura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Keyan McCormack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Harrison Morash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Lam Nguyen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Bayden Noble	5</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Zyaira Owen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Harmony Parker-Paul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Arad Ranjbar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Ryan Rice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Mila Sahmarani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Yejun Shin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Hayden Theriault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Bianca Thompson-Hill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Ayla Williams	😊</a:t>
            </a:r>
            <a:endParaRPr>
              <a:solidFill>
                <a:srgbClr val="AAAAAA"/>
              </a:solidFill>
              <a:latin typeface="Average"/>
              <a:ea typeface="Average"/>
              <a:cs typeface="Average"/>
              <a:sym typeface="Average"/>
            </a:endParaRPr>
          </a:p>
        </p:txBody>
      </p:sp>
      <p:sp>
        <p:nvSpPr>
          <p:cNvPr id="775" name="Google Shape;775;p124"/>
          <p:cNvSpPr txBox="1"/>
          <p:nvPr/>
        </p:nvSpPr>
        <p:spPr>
          <a:xfrm>
            <a:off x="93599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Advait Abhilash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Malak Al Mohamad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Zi'aez Allison	4</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Peter Azhagiri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Covenant Bassey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Matthew Bowdridge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Gabriel Carvalho Cardoso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Trey Carvery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Ken Declaro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Autumn DeGiobbi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Adella Finnamore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Margo Flynn	3</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Kieran Forbes-Tan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Ronan Furlong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Maurice Grant	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Hala Khalaf	6</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Tinevimbo Makura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Keyan McCormack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Harrison Morash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Lam Nguyen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sz="1500">
                <a:solidFill>
                  <a:srgbClr val="AAAAAA"/>
                </a:solidFill>
                <a:latin typeface="Average"/>
                <a:ea typeface="Average"/>
                <a:cs typeface="Average"/>
                <a:sym typeface="Average"/>
              </a:rPr>
              <a:t>Bayden Noble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Zyaira Owen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Harmony Parker-Paul	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Arad Ranjbar	7</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Ryan Rice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Mila Sahmarani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Yejun Shin	2</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Hayden Theriault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Bianca Thompson-Hill	 0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Ayla Williams	😊</a:t>
            </a:r>
            <a:endParaRPr sz="1500">
              <a:solidFill>
                <a:srgbClr val="AAAAAA"/>
              </a:solidFill>
              <a:latin typeface="Average"/>
              <a:ea typeface="Average"/>
              <a:cs typeface="Average"/>
              <a:sym typeface="Average"/>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descr="Translations" id="780" name="Google Shape;780;p125"/>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781" name="Google Shape;781;p125"/>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782" name="Google Shape;782;p12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Amran Abdihakim Hirsi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Tanade Adan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Arisha Ashrafee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Stephanie Bosch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Anton Boubnov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Masume Caferi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Kilian Cheel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Seth Cogswell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Alex Fahie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Lochie Forde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Sam Gomez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Hazel Hickcox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Issabella Irvine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Lillian Johnson Majok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Robert Kelly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Taeyul Kim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Jonathon Koslowski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Matt Leclair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Libby Lim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Stella Mansfield-Borden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Iris McCallum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Luke McKeown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Maxim Prytuluk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Jurni Robinson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Nathan Robinson	4</a:t>
            </a:r>
            <a:endParaRPr>
              <a:solidFill>
                <a:srgbClr val="AAAAAA"/>
              </a:solidFill>
              <a:latin typeface="Average"/>
              <a:ea typeface="Average"/>
              <a:cs typeface="Average"/>
              <a:sym typeface="Average"/>
            </a:endParaRPr>
          </a:p>
          <a:p>
            <a:pPr indent="0" lvl="0" marL="0" rtl="0" algn="ctr">
              <a:spcBef>
                <a:spcPts val="0"/>
              </a:spcBef>
              <a:spcAft>
                <a:spcPts val="0"/>
              </a:spcAft>
              <a:buNone/>
            </a:pPr>
            <a:r>
              <a:rPr i="1" lang="en">
                <a:solidFill>
                  <a:srgbClr val="AAAAAA"/>
                </a:solidFill>
                <a:latin typeface="Average"/>
                <a:ea typeface="Average"/>
                <a:cs typeface="Average"/>
                <a:sym typeface="Average"/>
              </a:rPr>
              <a:t>Lucas Rose	0</a:t>
            </a:r>
            <a:endParaRPr i="1">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Jaiyla Slaunwhite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Patsoon Sukoot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Jiamou Wang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Mahmoud Abdullah Yahya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Shaden Zagruba	7</a:t>
            </a:r>
            <a:endParaRPr>
              <a:solidFill>
                <a:srgbClr val="AAAAAA"/>
              </a:solidFill>
              <a:latin typeface="Average"/>
              <a:ea typeface="Average"/>
              <a:cs typeface="Average"/>
              <a:sym typeface="Average"/>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descr="Translations" id="787" name="Google Shape;787;p126"/>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788" name="Google Shape;788;p126"/>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789" name="Google Shape;789;p12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Emma Baker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Jathniel Batugal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Wesley Baur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Zy Beals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Bourke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Henry Bretzler	3</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Vincent Clark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Isaak Donahue-LeDrew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Huda Elkord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Ava Galbraith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Hebziba Gebretatios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Nikhil Gopaldu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Colton Henneberry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Dom Hyslop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Jenine Jalghom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Samson Kebede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Tyrone Joseph Lafitte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Julia Locke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Arthur Moulton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Jack Clark Munroe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George Nickerson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Aida Pocklington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Rebecca Rance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Adele Ritchie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Keona Ross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Oliver Rutherford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Sana Salih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Lena Scott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Max Sulewski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Isabelle Tummers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Viktor Yadvizhyn	😊</a:t>
            </a:r>
            <a:endParaRPr>
              <a:solidFill>
                <a:srgbClr val="AAAAAA"/>
              </a:solidFill>
              <a:latin typeface="Average"/>
              <a:ea typeface="Average"/>
              <a:cs typeface="Average"/>
              <a:sym typeface="Average"/>
            </a:endParaRPr>
          </a:p>
        </p:txBody>
      </p:sp>
      <p:sp>
        <p:nvSpPr>
          <p:cNvPr id="790" name="Google Shape;790;p126"/>
          <p:cNvSpPr txBox="1"/>
          <p:nvPr/>
        </p:nvSpPr>
        <p:spPr>
          <a:xfrm>
            <a:off x="9248775"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Emma Baker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Jathniel Batugal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Wesley Baur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Zy Beals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Bourke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Henry Bretzler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Vincent Clark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Isaak Donahue-LeDrew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Huda Elkord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Ava Galbraith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Hebziba Gebretatios	1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Nikhil Gopaldu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Colton Henneberry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Dom Zachary Blake Hyslop	4</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Jenine Jalghom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Samson Kebede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Tyrone Lafitte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Julia Locke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Arthur Moulton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Jack Clark Munroe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George Nickerson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Aida Pocklington	0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Rebecca Rance	3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Adele Ritchie	6</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Keona Ross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Oliver Rutherford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Sana Salih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Lena Scott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Max Sulewski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Isabelle Tummers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Viktor Yadvizhyn	😊</a:t>
            </a:r>
            <a:endParaRPr>
              <a:solidFill>
                <a:srgbClr val="AAAAAA"/>
              </a:solidFill>
              <a:latin typeface="Average"/>
              <a:ea typeface="Average"/>
              <a:cs typeface="Average"/>
              <a:sym typeface="Average"/>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descr="All text" id="795" name="Google Shape;795;p127"/>
          <p:cNvSpPr txBox="1"/>
          <p:nvPr/>
        </p:nvSpPr>
        <p:spPr>
          <a:xfrm>
            <a:off x="-12" y="-37"/>
            <a:ext cx="4260300" cy="34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FFFF"/>
                </a:solidFill>
                <a:latin typeface="Oswald"/>
                <a:ea typeface="Oswald"/>
                <a:cs typeface="Oswald"/>
                <a:sym typeface="Oswald"/>
              </a:rPr>
              <a:t>So what should I be doing today?</a:t>
            </a:r>
            <a:br>
              <a:rPr lang="en" sz="2000">
                <a:solidFill>
                  <a:srgbClr val="FFFFFF"/>
                </a:solidFill>
                <a:latin typeface="Oswald"/>
                <a:ea typeface="Oswald"/>
                <a:cs typeface="Oswald"/>
                <a:sym typeface="Oswald"/>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If you have not already, get 8 or more </a:t>
            </a:r>
            <a:r>
              <a:rPr b="1" lang="en" sz="2000">
                <a:solidFill>
                  <a:srgbClr val="FFFFFF"/>
                </a:solidFill>
                <a:latin typeface="Average"/>
                <a:ea typeface="Average"/>
                <a:cs typeface="Average"/>
                <a:sym typeface="Average"/>
              </a:rPr>
              <a:t>reference photos</a:t>
            </a:r>
            <a:br>
              <a:rPr b="1" lang="en" sz="2000">
                <a:solidFill>
                  <a:srgbClr val="FFFFFF"/>
                </a:solidFill>
                <a:latin typeface="Average"/>
                <a:ea typeface="Average"/>
                <a:cs typeface="Average"/>
                <a:sym typeface="Average"/>
              </a:rPr>
            </a:br>
            <a:r>
              <a:rPr lang="en" sz="2000">
                <a:solidFill>
                  <a:srgbClr val="CACACA"/>
                </a:solidFill>
                <a:latin typeface="Average"/>
                <a:ea typeface="Average"/>
                <a:cs typeface="Average"/>
                <a:sym typeface="Average"/>
              </a:rPr>
              <a:t> </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Choose a </a:t>
            </a:r>
            <a:r>
              <a:rPr b="1" lang="en" sz="2000">
                <a:solidFill>
                  <a:srgbClr val="FFFFFF"/>
                </a:solidFill>
                <a:latin typeface="Average"/>
                <a:ea typeface="Average"/>
                <a:cs typeface="Average"/>
                <a:sym typeface="Average"/>
              </a:rPr>
              <a:t>colour scheme</a:t>
            </a:r>
            <a:r>
              <a:rPr lang="en" sz="2000">
                <a:solidFill>
                  <a:srgbClr val="CACACA"/>
                </a:solidFill>
                <a:latin typeface="Average"/>
                <a:ea typeface="Average"/>
                <a:cs typeface="Average"/>
                <a:sym typeface="Average"/>
              </a:rPr>
              <a:t>!</a:t>
            </a:r>
            <a:br>
              <a:rPr lang="en"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Keep painting </a:t>
            </a:r>
            <a:r>
              <a:rPr b="1" lang="en" sz="2000">
                <a:solidFill>
                  <a:srgbClr val="FFFFFF"/>
                </a:solidFill>
                <a:latin typeface="Average"/>
                <a:ea typeface="Average"/>
                <a:cs typeface="Average"/>
                <a:sym typeface="Average"/>
              </a:rPr>
              <a:t>thumbnails</a:t>
            </a:r>
            <a:r>
              <a:rPr lang="en" sz="2000">
                <a:solidFill>
                  <a:srgbClr val="CACACA"/>
                </a:solidFill>
                <a:latin typeface="Average"/>
                <a:ea typeface="Average"/>
                <a:cs typeface="Average"/>
                <a:sym typeface="Average"/>
              </a:rPr>
              <a:t> and </a:t>
            </a:r>
            <a:r>
              <a:rPr b="1" lang="en" sz="2000">
                <a:solidFill>
                  <a:srgbClr val="FFFFFF"/>
                </a:solidFill>
                <a:latin typeface="Average"/>
                <a:ea typeface="Average"/>
                <a:cs typeface="Average"/>
                <a:sym typeface="Average"/>
              </a:rPr>
              <a:t>rough copies</a:t>
            </a:r>
            <a:r>
              <a:rPr lang="en" sz="2000">
                <a:solidFill>
                  <a:srgbClr val="CACACA"/>
                </a:solidFill>
                <a:latin typeface="Average"/>
                <a:ea typeface="Average"/>
                <a:cs typeface="Average"/>
                <a:sym typeface="Average"/>
              </a:rPr>
              <a:t>.</a:t>
            </a:r>
            <a:endParaRPr sz="2000">
              <a:solidFill>
                <a:srgbClr val="CACACA"/>
              </a:solidFill>
              <a:latin typeface="Average"/>
              <a:ea typeface="Average"/>
              <a:cs typeface="Average"/>
              <a:sym typeface="Average"/>
            </a:endParaRPr>
          </a:p>
        </p:txBody>
      </p:sp>
      <p:pic>
        <p:nvPicPr>
          <p:cNvPr id="796" name="Google Shape;796;p127"/>
          <p:cNvPicPr preferRelativeResize="0"/>
          <p:nvPr/>
        </p:nvPicPr>
        <p:blipFill>
          <a:blip r:embed="rId3">
            <a:alphaModFix/>
          </a:blip>
          <a:stretch>
            <a:fillRect/>
          </a:stretch>
        </p:blipFill>
        <p:spPr>
          <a:xfrm>
            <a:off x="4591644" y="0"/>
            <a:ext cx="4260301" cy="3408228"/>
          </a:xfrm>
          <a:prstGeom prst="rect">
            <a:avLst/>
          </a:prstGeom>
          <a:noFill/>
          <a:ln>
            <a:noFill/>
          </a:ln>
        </p:spPr>
      </p:pic>
      <p:pic>
        <p:nvPicPr>
          <p:cNvPr id="797" name="Google Shape;797;p127"/>
          <p:cNvPicPr preferRelativeResize="0"/>
          <p:nvPr/>
        </p:nvPicPr>
        <p:blipFill rotWithShape="1">
          <a:blip r:embed="rId4">
            <a:alphaModFix/>
          </a:blip>
          <a:srcRect b="0" l="0" r="26389" t="0"/>
          <a:stretch/>
        </p:blipFill>
        <p:spPr>
          <a:xfrm>
            <a:off x="5792657" y="3425913"/>
            <a:ext cx="3059292" cy="3408224"/>
          </a:xfrm>
          <a:prstGeom prst="rect">
            <a:avLst/>
          </a:prstGeom>
          <a:noFill/>
          <a:ln>
            <a:noFill/>
          </a:ln>
        </p:spPr>
      </p:pic>
      <p:pic>
        <p:nvPicPr>
          <p:cNvPr id="798" name="Google Shape;798;p127"/>
          <p:cNvPicPr preferRelativeResize="0"/>
          <p:nvPr/>
        </p:nvPicPr>
        <p:blipFill>
          <a:blip r:embed="rId5">
            <a:alphaModFix/>
          </a:blip>
          <a:stretch>
            <a:fillRect/>
          </a:stretch>
        </p:blipFill>
        <p:spPr>
          <a:xfrm>
            <a:off x="4" y="3408225"/>
            <a:ext cx="3156633" cy="3443600"/>
          </a:xfrm>
          <a:prstGeom prst="rect">
            <a:avLst/>
          </a:prstGeom>
          <a:noFill/>
          <a:ln>
            <a:noFill/>
          </a:ln>
        </p:spPr>
      </p:pic>
      <p:pic>
        <p:nvPicPr>
          <p:cNvPr id="799" name="Google Shape;799;p127"/>
          <p:cNvPicPr preferRelativeResize="0"/>
          <p:nvPr/>
        </p:nvPicPr>
        <p:blipFill>
          <a:blip r:embed="rId6">
            <a:alphaModFix/>
          </a:blip>
          <a:stretch>
            <a:fillRect/>
          </a:stretch>
        </p:blipFill>
        <p:spPr>
          <a:xfrm>
            <a:off x="3156625" y="3812000"/>
            <a:ext cx="2636025" cy="263602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3" name="Shape 803"/>
        <p:cNvGrpSpPr/>
        <p:nvPr/>
      </p:nvGrpSpPr>
      <p:grpSpPr>
        <a:xfrm>
          <a:off x="0" y="0"/>
          <a:ext cx="0" cy="0"/>
          <a:chOff x="0" y="0"/>
          <a:chExt cx="0" cy="0"/>
        </a:xfrm>
      </p:grpSpPr>
      <p:pic>
        <p:nvPicPr>
          <p:cNvPr id="804" name="Google Shape;804;p128"/>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805" name="Google Shape;805;p128"/>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57"/>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282" name="Google Shape;282;p57"/>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283" name="Google Shape;283;p57"/>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descr="All text" id="810" name="Google Shape;810;p129"/>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descr="Translations" id="288" name="Google Shape;288;p58"/>
          <p:cNvSpPr txBox="1"/>
          <p:nvPr/>
        </p:nvSpPr>
        <p:spPr>
          <a:xfrm>
            <a:off x="0" y="0"/>
            <a:ext cx="91440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Making </a:t>
            </a:r>
            <a:r>
              <a:rPr lang="en" sz="4800">
                <a:latin typeface="Oswald"/>
                <a:ea typeface="Oswald"/>
                <a:cs typeface="Oswald"/>
                <a:sym typeface="Oswald"/>
              </a:rPr>
              <a:t>high </a:t>
            </a:r>
            <a:r>
              <a:rPr lang="en" sz="4800">
                <a:solidFill>
                  <a:srgbClr val="FFFFFF"/>
                </a:solidFill>
                <a:latin typeface="Oswald"/>
                <a:ea typeface="Oswald"/>
                <a:cs typeface="Oswald"/>
                <a:sym typeface="Oswald"/>
              </a:rPr>
              <a:t>contrast </a:t>
            </a:r>
            <a:r>
              <a:rPr lang="en" sz="4800">
                <a:latin typeface="Oswald"/>
                <a:ea typeface="Oswald"/>
                <a:cs typeface="Oswald"/>
                <a:sym typeface="Oswald"/>
              </a:rPr>
              <a:t>collages </a:t>
            </a:r>
            <a:r>
              <a:rPr lang="en" sz="4800">
                <a:solidFill>
                  <a:srgbClr val="FFFFFF"/>
                </a:solidFill>
                <a:latin typeface="Oswald"/>
                <a:ea typeface="Oswald"/>
                <a:cs typeface="Oswald"/>
                <a:sym typeface="Oswald"/>
              </a:rPr>
              <a:t>for the light table</a:t>
            </a:r>
            <a:endParaRPr sz="4800">
              <a:solidFill>
                <a:srgbClr val="FFFFFF"/>
              </a:solidFill>
              <a:latin typeface="Oswald"/>
              <a:ea typeface="Oswald"/>
              <a:cs typeface="Oswald"/>
              <a:sym typeface="Oswald"/>
            </a:endParaRPr>
          </a:p>
        </p:txBody>
      </p:sp>
      <p:sp>
        <p:nvSpPr>
          <p:cNvPr descr="Translations" id="289" name="Google Shape;289;p58"/>
          <p:cNvSpPr txBox="1"/>
          <p:nvPr/>
        </p:nvSpPr>
        <p:spPr>
          <a:xfrm>
            <a:off x="0" y="1828800"/>
            <a:ext cx="9144000" cy="502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ለብርሃን ጠረጴዛ ከፍተኛ ንፅፅር ኮላጆችን መስራት</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صنع صور مجمعة عالية التباين لطاولة الإضاءة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Creació de collages d'alt contrast per a la taula de llum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为灯箱制作高对比度拼贴画</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ساخت کلاژهای با کنتراست بالا برای میز نور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प्रकाश तालिका के लिए उच्च कंट्रास्ट कोलाज बनाना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ライトテーブル用の高コントラストのコラージュを作成する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라이트 테이블을 위한 고대비 콜라주 만들기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Çêkirina kolajên bi kontrastên bilind ji bo maseya ronahîkirinê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Criando colagens de alto contraste para a mesa de luz.</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ਲਾਈਟ ਟੇਬਲ ਲਈ ਹਾਈ ਕੰਟ੍ਰਾਸਟ ਕੋਲਾਜ ਬਣਾਉਣਾ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Создание высококонтрастных коллажей для светового стола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Samaynta kolajyada isbarbardhiga sare ee miiska iftiinka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Creación de collages de alto contraste para la mesa de luz</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Kutengeneza kolagi za utofautishaji wa juu kwa jedwali la mwanga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Gumagawa ng mataas na contrast na collage para sa light table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Işık masası için yüksek kontrastlı kolajlar yapmak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Створення висококонтрастних колажів для світлового столу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Tạo ảnh ghép có độ tương phản cao cho bàn đèn</a:t>
            </a:r>
            <a:endParaRPr sz="1800">
              <a:solidFill>
                <a:schemeClr val="accent3"/>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